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518" r:id="rId2"/>
    <p:sldId id="267" r:id="rId3"/>
    <p:sldId id="256" r:id="rId4"/>
    <p:sldId id="257" r:id="rId5"/>
    <p:sldId id="274" r:id="rId6"/>
    <p:sldId id="258" r:id="rId7"/>
    <p:sldId id="259" r:id="rId8"/>
    <p:sldId id="260" r:id="rId9"/>
    <p:sldId id="289" r:id="rId10"/>
    <p:sldId id="290" r:id="rId11"/>
    <p:sldId id="280" r:id="rId12"/>
    <p:sldId id="291" r:id="rId13"/>
    <p:sldId id="261" r:id="rId14"/>
    <p:sldId id="262" r:id="rId15"/>
    <p:sldId id="269" r:id="rId16"/>
    <p:sldId id="263" r:id="rId17"/>
    <p:sldId id="264" r:id="rId18"/>
    <p:sldId id="293" r:id="rId19"/>
    <p:sldId id="265" r:id="rId20"/>
    <p:sldId id="29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66"/>
    <a:srgbClr val="FF0066"/>
    <a:srgbClr val="A50021"/>
    <a:srgbClr val="FF3300"/>
    <a:srgbClr val="008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F3603-119D-42A6-A9E3-4F83780E0BB4}" v="7" dt="2021-08-10T00:52:18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15DF3603-119D-42A6-A9E3-4F83780E0BB4}"/>
    <pc:docChg chg="custSel addSld delSld modSld sldOrd modMainMaster">
      <pc:chgData name="Nasil Phạm" userId="72956dafe1aa49c0" providerId="LiveId" clId="{15DF3603-119D-42A6-A9E3-4F83780E0BB4}" dt="2021-08-10T00:52:18.390" v="65" actId="1076"/>
      <pc:docMkLst>
        <pc:docMk/>
      </pc:docMkLst>
      <pc:sldChg chg="modSp mod">
        <pc:chgData name="Nasil Phạm" userId="72956dafe1aa49c0" providerId="LiveId" clId="{15DF3603-119D-42A6-A9E3-4F83780E0BB4}" dt="2021-08-10T00:51:57.542" v="61" actId="1076"/>
        <pc:sldMkLst>
          <pc:docMk/>
          <pc:sldMk cId="2175494004" sldId="257"/>
        </pc:sldMkLst>
        <pc:spChg chg="mod">
          <ac:chgData name="Nasil Phạm" userId="72956dafe1aa49c0" providerId="LiveId" clId="{15DF3603-119D-42A6-A9E3-4F83780E0BB4}" dt="2021-08-10T00:51:44.846" v="58" actId="1076"/>
          <ac:spMkLst>
            <pc:docMk/>
            <pc:sldMk cId="2175494004" sldId="257"/>
            <ac:spMk id="18" creationId="{E77FDF15-A19D-4F72-B398-7CC48D4DE50D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19" creationId="{18B5ECE9-7345-4A7E-A6DD-7488A570DEF1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0" creationId="{F46C931E-77F5-43F6-B4D2-AB0A1C88A0AE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1" creationId="{85A7A669-4736-4D5C-ACFF-2C79D45ACF7C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2" creationId="{7D1288C0-8D8D-46E0-8FCD-950A02954150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3" creationId="{9FED26D6-7FAA-4016-8DB8-83115FDB3815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4" creationId="{FC1B6064-1051-4E4C-9222-E634B13EFD2B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5" creationId="{9A66EDCF-21ED-4083-8F37-C81E3064E798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6" creationId="{63F7E038-A0E0-4AB9-A1E3-5F19F04D5299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8" creationId="{E169CAE5-A4D2-47D0-921B-8AA2E872C483}"/>
          </ac:spMkLst>
        </pc:spChg>
        <pc:spChg chg="mod">
          <ac:chgData name="Nasil Phạm" userId="72956dafe1aa49c0" providerId="LiveId" clId="{15DF3603-119D-42A6-A9E3-4F83780E0BB4}" dt="2021-08-10T00:51:54.119" v="59" actId="1076"/>
          <ac:spMkLst>
            <pc:docMk/>
            <pc:sldMk cId="2175494004" sldId="257"/>
            <ac:spMk id="29" creationId="{DE37A53D-5856-4FCF-8166-414DF254AFA7}"/>
          </ac:spMkLst>
        </pc:spChg>
        <pc:grpChg chg="mod">
          <ac:chgData name="Nasil Phạm" userId="72956dafe1aa49c0" providerId="LiveId" clId="{15DF3603-119D-42A6-A9E3-4F83780E0BB4}" dt="2021-08-10T00:51:56.294" v="60" actId="1076"/>
          <ac:grpSpMkLst>
            <pc:docMk/>
            <pc:sldMk cId="2175494004" sldId="257"/>
            <ac:grpSpMk id="4" creationId="{60DCDE6A-44BB-477B-B8FB-4512A3331562}"/>
          </ac:grpSpMkLst>
        </pc:grpChg>
        <pc:picChg chg="mod">
          <ac:chgData name="Nasil Phạm" userId="72956dafe1aa49c0" providerId="LiveId" clId="{15DF3603-119D-42A6-A9E3-4F83780E0BB4}" dt="2021-08-10T00:51:57.542" v="61" actId="1076"/>
          <ac:picMkLst>
            <pc:docMk/>
            <pc:sldMk cId="2175494004" sldId="257"/>
            <ac:picMk id="2050" creationId="{903E9332-1896-49D0-BA25-EFCDA5C7351B}"/>
          </ac:picMkLst>
        </pc:picChg>
      </pc:sldChg>
      <pc:sldChg chg="modSp mod">
        <pc:chgData name="Nasil Phạm" userId="72956dafe1aa49c0" providerId="LiveId" clId="{15DF3603-119D-42A6-A9E3-4F83780E0BB4}" dt="2021-08-10T00:52:18.390" v="65" actId="1076"/>
        <pc:sldMkLst>
          <pc:docMk/>
          <pc:sldMk cId="386951244" sldId="269"/>
        </pc:sldMkLst>
        <pc:spChg chg="mod">
          <ac:chgData name="Nasil Phạm" userId="72956dafe1aa49c0" providerId="LiveId" clId="{15DF3603-119D-42A6-A9E3-4F83780E0BB4}" dt="2021-08-10T00:52:16.423" v="64" actId="1076"/>
          <ac:spMkLst>
            <pc:docMk/>
            <pc:sldMk cId="386951244" sldId="269"/>
            <ac:spMk id="5" creationId="{AC6DAABF-CC39-444B-88E2-DD97FEEDB465}"/>
          </ac:spMkLst>
        </pc:spChg>
        <pc:picChg chg="mod">
          <ac:chgData name="Nasil Phạm" userId="72956dafe1aa49c0" providerId="LiveId" clId="{15DF3603-119D-42A6-A9E3-4F83780E0BB4}" dt="2021-08-10T00:52:18.390" v="65" actId="1076"/>
          <ac:picMkLst>
            <pc:docMk/>
            <pc:sldMk cId="386951244" sldId="269"/>
            <ac:picMk id="2052" creationId="{66DF5B8B-1DDD-4041-8372-DC3AF171A47D}"/>
          </ac:picMkLst>
        </pc:picChg>
      </pc:sldChg>
      <pc:sldChg chg="modSp mod">
        <pc:chgData name="Nasil Phạm" userId="72956dafe1aa49c0" providerId="LiveId" clId="{15DF3603-119D-42A6-A9E3-4F83780E0BB4}" dt="2021-08-10T00:52:07.878" v="63" actId="1076"/>
        <pc:sldMkLst>
          <pc:docMk/>
          <pc:sldMk cId="1904708585" sldId="280"/>
        </pc:sldMkLst>
        <pc:spChg chg="mod">
          <ac:chgData name="Nasil Phạm" userId="72956dafe1aa49c0" providerId="LiveId" clId="{15DF3603-119D-42A6-A9E3-4F83780E0BB4}" dt="2021-08-10T00:52:05.733" v="62" actId="1076"/>
          <ac:spMkLst>
            <pc:docMk/>
            <pc:sldMk cId="1904708585" sldId="280"/>
            <ac:spMk id="7" creationId="{19F9AAEA-645F-4B16-AA40-5740AF7F4E66}"/>
          </ac:spMkLst>
        </pc:spChg>
        <pc:picChg chg="mod">
          <ac:chgData name="Nasil Phạm" userId="72956dafe1aa49c0" providerId="LiveId" clId="{15DF3603-119D-42A6-A9E3-4F83780E0BB4}" dt="2021-08-10T00:52:07.878" v="63" actId="1076"/>
          <ac:picMkLst>
            <pc:docMk/>
            <pc:sldMk cId="1904708585" sldId="280"/>
            <ac:picMk id="8" creationId="{0CE6B93A-A685-4AC2-977D-12D85777BA54}"/>
          </ac:picMkLst>
        </pc:picChg>
      </pc:sldChg>
      <pc:sldChg chg="del">
        <pc:chgData name="Nasil Phạm" userId="72956dafe1aa49c0" providerId="LiveId" clId="{15DF3603-119D-42A6-A9E3-4F83780E0BB4}" dt="2021-08-09T07:16:21.710" v="50" actId="47"/>
        <pc:sldMkLst>
          <pc:docMk/>
          <pc:sldMk cId="2533424099" sldId="288"/>
        </pc:sldMkLst>
      </pc:sldChg>
      <pc:sldChg chg="new ord">
        <pc:chgData name="Nasil Phạm" userId="72956dafe1aa49c0" providerId="LiveId" clId="{15DF3603-119D-42A6-A9E3-4F83780E0BB4}" dt="2021-08-09T07:16:11.049" v="49"/>
        <pc:sldMkLst>
          <pc:docMk/>
          <pc:sldMk cId="895761769" sldId="294"/>
        </pc:sldMkLst>
      </pc:sldChg>
      <pc:sldChg chg="addSp delSp modSp new mod">
        <pc:chgData name="Nasil Phạm" userId="72956dafe1aa49c0" providerId="LiveId" clId="{15DF3603-119D-42A6-A9E3-4F83780E0BB4}" dt="2021-08-09T07:16:38.584" v="54"/>
        <pc:sldMkLst>
          <pc:docMk/>
          <pc:sldMk cId="415475151" sldId="295"/>
        </pc:sldMkLst>
        <pc:spChg chg="del">
          <ac:chgData name="Nasil Phạm" userId="72956dafe1aa49c0" providerId="LiveId" clId="{15DF3603-119D-42A6-A9E3-4F83780E0BB4}" dt="2021-08-09T07:16:37.607" v="53" actId="478"/>
          <ac:spMkLst>
            <pc:docMk/>
            <pc:sldMk cId="415475151" sldId="295"/>
            <ac:spMk id="2" creationId="{2CADECAC-A9C5-4EA9-9381-BDD426ABAA31}"/>
          </ac:spMkLst>
        </pc:spChg>
        <pc:spChg chg="del">
          <ac:chgData name="Nasil Phạm" userId="72956dafe1aa49c0" providerId="LiveId" clId="{15DF3603-119D-42A6-A9E3-4F83780E0BB4}" dt="2021-08-09T07:16:36.119" v="52" actId="478"/>
          <ac:spMkLst>
            <pc:docMk/>
            <pc:sldMk cId="415475151" sldId="295"/>
            <ac:spMk id="3" creationId="{09904121-89F6-4FD3-9FFB-FFA9359D4B1A}"/>
          </ac:spMkLst>
        </pc:spChg>
        <pc:spChg chg="add mod">
          <ac:chgData name="Nasil Phạm" userId="72956dafe1aa49c0" providerId="LiveId" clId="{15DF3603-119D-42A6-A9E3-4F83780E0BB4}" dt="2021-08-09T07:16:38.584" v="54"/>
          <ac:spMkLst>
            <pc:docMk/>
            <pc:sldMk cId="415475151" sldId="295"/>
            <ac:spMk id="6" creationId="{C5C15026-E910-4E80-8C82-213ADDAB90C9}"/>
          </ac:spMkLst>
        </pc:spChg>
        <pc:spChg chg="add mod">
          <ac:chgData name="Nasil Phạm" userId="72956dafe1aa49c0" providerId="LiveId" clId="{15DF3603-119D-42A6-A9E3-4F83780E0BB4}" dt="2021-08-09T07:16:38.584" v="54"/>
          <ac:spMkLst>
            <pc:docMk/>
            <pc:sldMk cId="415475151" sldId="295"/>
            <ac:spMk id="7" creationId="{9DE80C7D-A85C-4292-AB32-84BD959468F7}"/>
          </ac:spMkLst>
        </pc:spChg>
        <pc:picChg chg="add mod">
          <ac:chgData name="Nasil Phạm" userId="72956dafe1aa49c0" providerId="LiveId" clId="{15DF3603-119D-42A6-A9E3-4F83780E0BB4}" dt="2021-08-09T07:16:38.584" v="54"/>
          <ac:picMkLst>
            <pc:docMk/>
            <pc:sldMk cId="415475151" sldId="295"/>
            <ac:picMk id="4" creationId="{E8F9F5B2-DBC8-4F61-AE17-500A202B3F4A}"/>
          </ac:picMkLst>
        </pc:picChg>
        <pc:picChg chg="add mod">
          <ac:chgData name="Nasil Phạm" userId="72956dafe1aa49c0" providerId="LiveId" clId="{15DF3603-119D-42A6-A9E3-4F83780E0BB4}" dt="2021-08-09T07:16:38.584" v="54"/>
          <ac:picMkLst>
            <pc:docMk/>
            <pc:sldMk cId="415475151" sldId="295"/>
            <ac:picMk id="5" creationId="{247D8348-70EC-406E-A1FC-E873FC52613C}"/>
          </ac:picMkLst>
        </pc:picChg>
      </pc:sldChg>
      <pc:sldChg chg="add">
        <pc:chgData name="Nasil Phạm" userId="72956dafe1aa49c0" providerId="LiveId" clId="{15DF3603-119D-42A6-A9E3-4F83780E0BB4}" dt="2021-08-09T07:16:48.214" v="55"/>
        <pc:sldMkLst>
          <pc:docMk/>
          <pc:sldMk cId="1510731552" sldId="517"/>
        </pc:sldMkLst>
      </pc:sldChg>
      <pc:sldMasterChg chg="addSp modSp modSldLayout">
        <pc:chgData name="Nasil Phạm" userId="72956dafe1aa49c0" providerId="LiveId" clId="{15DF3603-119D-42A6-A9E3-4F83780E0BB4}" dt="2021-08-09T07:56:31.645" v="56" actId="313"/>
        <pc:sldMasterMkLst>
          <pc:docMk/>
          <pc:sldMasterMk cId="1128078549" sldId="2147483648"/>
        </pc:sldMasterMkLst>
        <pc:spChg chg="add mod">
          <ac:chgData name="Nasil Phạm" userId="72956dafe1aa49c0" providerId="LiveId" clId="{15DF3603-119D-42A6-A9E3-4F83780E0BB4}" dt="2021-08-09T07:15:28.801" v="0"/>
          <ac:spMkLst>
            <pc:docMk/>
            <pc:sldMasterMk cId="1128078549" sldId="2147483648"/>
            <ac:spMk id="8" creationId="{CA94609C-9F44-404A-82E0-F99EC797803C}"/>
          </ac:spMkLst>
        </pc:spChg>
        <pc:picChg chg="add mod">
          <ac:chgData name="Nasil Phạm" userId="72956dafe1aa49c0" providerId="LiveId" clId="{15DF3603-119D-42A6-A9E3-4F83780E0BB4}" dt="2021-08-09T07:15:28.801" v="0"/>
          <ac:picMkLst>
            <pc:docMk/>
            <pc:sldMasterMk cId="1128078549" sldId="2147483648"/>
            <ac:picMk id="7" creationId="{43C7E00B-5E0A-4C26-949E-AE2979897F24}"/>
          </ac:picMkLst>
        </pc:picChg>
        <pc:picChg chg="add mod">
          <ac:chgData name="Nasil Phạm" userId="72956dafe1aa49c0" providerId="LiveId" clId="{15DF3603-119D-42A6-A9E3-4F83780E0BB4}" dt="2021-08-09T07:15:28.801" v="0"/>
          <ac:picMkLst>
            <pc:docMk/>
            <pc:sldMasterMk cId="1128078549" sldId="2147483648"/>
            <ac:picMk id="9" creationId="{ABA65C3D-3F6B-4941-86C3-CD721DBD1FEA}"/>
          </ac:picMkLst>
        </pc:picChg>
        <pc:sldLayoutChg chg="modSp mod">
          <pc:chgData name="Nasil Phạm" userId="72956dafe1aa49c0" providerId="LiveId" clId="{15DF3603-119D-42A6-A9E3-4F83780E0BB4}" dt="2021-08-09T07:56:31.645" v="56" actId="313"/>
          <pc:sldLayoutMkLst>
            <pc:docMk/>
            <pc:sldMasterMk cId="1128078549" sldId="2147483648"/>
            <pc:sldLayoutMk cId="3240283782" sldId="2147483660"/>
          </pc:sldLayoutMkLst>
          <pc:spChg chg="mod">
            <ac:chgData name="Nasil Phạm" userId="72956dafe1aa49c0" providerId="LiveId" clId="{15DF3603-119D-42A6-A9E3-4F83780E0BB4}" dt="2021-08-09T07:15:43.289" v="16" actId="20577"/>
            <ac:spMkLst>
              <pc:docMk/>
              <pc:sldMasterMk cId="1128078549" sldId="2147483648"/>
              <pc:sldLayoutMk cId="3240283782" sldId="2147483660"/>
              <ac:spMk id="20" creationId="{4031702D-1C58-49CA-A7CB-B4EF0021C8A3}"/>
            </ac:spMkLst>
          </pc:spChg>
          <pc:spChg chg="mod">
            <ac:chgData name="Nasil Phạm" userId="72956dafe1aa49c0" providerId="LiveId" clId="{15DF3603-119D-42A6-A9E3-4F83780E0BB4}" dt="2021-08-09T07:56:31.645" v="56" actId="313"/>
            <ac:spMkLst>
              <pc:docMk/>
              <pc:sldMasterMk cId="1128078549" sldId="2147483648"/>
              <pc:sldLayoutMk cId="324028378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7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2: Days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24028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77BE78-E5CC-44DC-8B79-87EE3E9E0F72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188C71-7315-4279-9302-AFBE250CD7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3C7E00B-5E0A-4C26-949E-AE2979897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4609C-9F44-404A-82E0-F99EC797803C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A65C3D-3F6B-4941-86C3-CD721DBD1FE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541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34173-025A-4BEC-A268-3AF94765264F}"/>
              </a:ext>
            </a:extLst>
          </p:cNvPr>
          <p:cNvSpPr txBox="1"/>
          <p:nvPr/>
        </p:nvSpPr>
        <p:spPr>
          <a:xfrm>
            <a:off x="431596" y="261848"/>
            <a:ext cx="409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C43E3-A62C-494E-9D1D-9CB5F76E0BCC}"/>
              </a:ext>
            </a:extLst>
          </p:cNvPr>
          <p:cNvSpPr txBox="1"/>
          <p:nvPr/>
        </p:nvSpPr>
        <p:spPr>
          <a:xfrm>
            <a:off x="431156" y="726033"/>
            <a:ext cx="2988197" cy="74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32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TOBE:  </a:t>
            </a:r>
            <a:endParaRPr lang="en-US" sz="3200" dirty="0">
              <a:solidFill>
                <a:srgbClr val="CC009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3DA7090-24DD-48DD-8505-94031682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576" y="1468031"/>
            <a:ext cx="8137344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question word +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am/ is/ are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S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040A6-F6DD-40F8-95F9-9558E1DF5BCC}"/>
              </a:ext>
            </a:extLst>
          </p:cNvPr>
          <p:cNvSpPr txBox="1"/>
          <p:nvPr/>
        </p:nvSpPr>
        <p:spPr>
          <a:xfrm>
            <a:off x="760231" y="2260920"/>
            <a:ext cx="6094520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0">
              <a:lnSpc>
                <a:spcPct val="12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lang="en-US" sz="32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 you </a:t>
            </a:r>
            <a:r>
              <a:rPr lang="en-US" sz="32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from?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565F04B4-FDE6-4A5E-BB9A-7DE6CB5B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13" y="4417701"/>
            <a:ext cx="9360111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question word +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 / does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+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kumimoji="0" lang="en-US" altLang="en-US" sz="32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O?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690931-589F-4BDE-896D-3473D705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576" y="4417701"/>
            <a:ext cx="184731" cy="292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1C0677-4F7C-4C1C-B275-E9E8D046A5F7}"/>
              </a:ext>
            </a:extLst>
          </p:cNvPr>
          <p:cNvSpPr txBox="1"/>
          <p:nvPr/>
        </p:nvSpPr>
        <p:spPr>
          <a:xfrm>
            <a:off x="1491454" y="2918536"/>
            <a:ext cx="3637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he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7F178-1480-478D-90C2-FBD73569561B}"/>
              </a:ext>
            </a:extLst>
          </p:cNvPr>
          <p:cNvSpPr txBox="1"/>
          <p:nvPr/>
        </p:nvSpPr>
        <p:spPr>
          <a:xfrm>
            <a:off x="206323" y="3711425"/>
            <a:ext cx="454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Ordinary Verbs: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DE1A8-2002-49F6-A048-A9115A25C5D4}"/>
              </a:ext>
            </a:extLst>
          </p:cNvPr>
          <p:cNvSpPr txBox="1"/>
          <p:nvPr/>
        </p:nvSpPr>
        <p:spPr>
          <a:xfrm>
            <a:off x="351781" y="5161930"/>
            <a:ext cx="817965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marR="0" indent="-285750">
              <a:lnSpc>
                <a:spcPct val="12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</a:t>
            </a:r>
            <a:r>
              <a:rPr lang="en-US" sz="32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you </a:t>
            </a:r>
            <a:r>
              <a:rPr lang="en-US" sz="32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come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from?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D9189-0AF2-4C73-9F28-E98C22A5CD78}"/>
              </a:ext>
            </a:extLst>
          </p:cNvPr>
          <p:cNvSpPr txBox="1"/>
          <p:nvPr/>
        </p:nvSpPr>
        <p:spPr>
          <a:xfrm>
            <a:off x="676922" y="5674443"/>
            <a:ext cx="6094520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indent="-285750">
              <a:lnSpc>
                <a:spcPct val="12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does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she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1" grpId="0" animBg="1"/>
      <p:bldP spid="14" grpId="0"/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9AAEA-645F-4B16-AA40-5740AF7F4E66}"/>
              </a:ext>
            </a:extLst>
          </p:cNvPr>
          <p:cNvSpPr/>
          <p:nvPr/>
        </p:nvSpPr>
        <p:spPr>
          <a:xfrm>
            <a:off x="1053768" y="374582"/>
            <a:ext cx="10116197" cy="5708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0CE6B93A-A685-4AC2-977D-12D85777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74989" y="378396"/>
            <a:ext cx="2839329" cy="134627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08740-79F9-421A-A062-54974C502D8D}"/>
              </a:ext>
            </a:extLst>
          </p:cNvPr>
          <p:cNvSpPr txBox="1"/>
          <p:nvPr/>
        </p:nvSpPr>
        <p:spPr>
          <a:xfrm>
            <a:off x="1286849" y="1428308"/>
            <a:ext cx="2337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We use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7336-0C6A-4878-95D1-5BA7829E4F0D}"/>
              </a:ext>
            </a:extLst>
          </p:cNvPr>
          <p:cNvSpPr txBox="1"/>
          <p:nvPr/>
        </p:nvSpPr>
        <p:spPr>
          <a:xfrm>
            <a:off x="1276689" y="2593312"/>
            <a:ext cx="124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8A9E4-B222-4F11-AB93-982F4B1F04AD}"/>
              </a:ext>
            </a:extLst>
          </p:cNvPr>
          <p:cNvSpPr txBox="1"/>
          <p:nvPr/>
        </p:nvSpPr>
        <p:spPr>
          <a:xfrm>
            <a:off x="1297008" y="3799072"/>
            <a:ext cx="9872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We put question words (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etc.) at the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E6463-6ABD-4880-B8F3-5B15ABE85C30}"/>
              </a:ext>
            </a:extLst>
          </p:cNvPr>
          <p:cNvSpPr txBox="1"/>
          <p:nvPr/>
        </p:nvSpPr>
        <p:spPr>
          <a:xfrm>
            <a:off x="1307168" y="4984494"/>
            <a:ext cx="3711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We use forms of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0AACC-D460-42A5-84BA-D4883B711D97}"/>
              </a:ext>
            </a:extLst>
          </p:cNvPr>
          <p:cNvSpPr txBox="1"/>
          <p:nvPr/>
        </p:nvSpPr>
        <p:spPr>
          <a:xfrm>
            <a:off x="3070311" y="1451435"/>
            <a:ext cx="242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4D346-E706-48FD-90C4-72D60391B394}"/>
              </a:ext>
            </a:extLst>
          </p:cNvPr>
          <p:cNvSpPr txBox="1"/>
          <p:nvPr/>
        </p:nvSpPr>
        <p:spPr>
          <a:xfrm>
            <a:off x="5218933" y="1447318"/>
            <a:ext cx="2337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6DA19-A676-407E-8EFC-927299B906FC}"/>
              </a:ext>
            </a:extLst>
          </p:cNvPr>
          <p:cNvSpPr txBox="1"/>
          <p:nvPr/>
        </p:nvSpPr>
        <p:spPr>
          <a:xfrm>
            <a:off x="1702457" y="1961275"/>
            <a:ext cx="10057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questions with regular verbs.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1E704-7A30-413D-973C-1301D22A599B}"/>
              </a:ext>
            </a:extLst>
          </p:cNvPr>
          <p:cNvSpPr txBox="1"/>
          <p:nvPr/>
        </p:nvSpPr>
        <p:spPr>
          <a:xfrm>
            <a:off x="7274560" y="144127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we make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B5F32F-AAF9-42D4-8BD8-C67BDD565CE4}"/>
              </a:ext>
            </a:extLst>
          </p:cNvPr>
          <p:cNvSpPr txBox="1"/>
          <p:nvPr/>
        </p:nvSpPr>
        <p:spPr>
          <a:xfrm>
            <a:off x="2416260" y="2606337"/>
            <a:ext cx="1197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/ 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9C423-54C4-4F24-80FE-4B6FA70660EF}"/>
              </a:ext>
            </a:extLst>
          </p:cNvPr>
          <p:cNvSpPr txBox="1"/>
          <p:nvPr/>
        </p:nvSpPr>
        <p:spPr>
          <a:xfrm>
            <a:off x="3439902" y="2614140"/>
            <a:ext cx="2026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don’t add 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B8F1C-7864-4624-871E-CEEDAB7E607C}"/>
              </a:ext>
            </a:extLst>
          </p:cNvPr>
          <p:cNvSpPr txBox="1"/>
          <p:nvPr/>
        </p:nvSpPr>
        <p:spPr>
          <a:xfrm>
            <a:off x="5279893" y="2612438"/>
            <a:ext cx="671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9D61C2-B31A-4AD9-A674-2E0DF01183A5}"/>
              </a:ext>
            </a:extLst>
          </p:cNvPr>
          <p:cNvSpPr txBox="1"/>
          <p:nvPr/>
        </p:nvSpPr>
        <p:spPr>
          <a:xfrm>
            <a:off x="1702457" y="3144228"/>
            <a:ext cx="6710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 verbs in questions.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8D2BE5-AC54-4C0E-8951-E7FB24FDA315}"/>
              </a:ext>
            </a:extLst>
          </p:cNvPr>
          <p:cNvSpPr txBox="1"/>
          <p:nvPr/>
        </p:nvSpPr>
        <p:spPr>
          <a:xfrm>
            <a:off x="2303781" y="4300901"/>
            <a:ext cx="2171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4E7600-46D0-4286-98EB-6FC97D83BFE5}"/>
              </a:ext>
            </a:extLst>
          </p:cNvPr>
          <p:cNvSpPr txBox="1"/>
          <p:nvPr/>
        </p:nvSpPr>
        <p:spPr>
          <a:xfrm>
            <a:off x="5098437" y="4307367"/>
            <a:ext cx="3100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question.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58BE94-5A71-45D6-99AC-9C02AF6110C7}"/>
              </a:ext>
            </a:extLst>
          </p:cNvPr>
          <p:cNvSpPr txBox="1"/>
          <p:nvPr/>
        </p:nvSpPr>
        <p:spPr>
          <a:xfrm>
            <a:off x="4123352" y="4298544"/>
            <a:ext cx="2171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504E9C-3199-4428-A85C-7DFBF4E23AB4}"/>
              </a:ext>
            </a:extLst>
          </p:cNvPr>
          <p:cNvSpPr txBox="1"/>
          <p:nvPr/>
        </p:nvSpPr>
        <p:spPr>
          <a:xfrm>
            <a:off x="4593115" y="5000346"/>
            <a:ext cx="1085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878A3E-FBC3-4A5B-A29F-AF9B4E17A1BB}"/>
              </a:ext>
            </a:extLst>
          </p:cNvPr>
          <p:cNvSpPr txBox="1"/>
          <p:nvPr/>
        </p:nvSpPr>
        <p:spPr>
          <a:xfrm>
            <a:off x="5297812" y="5015394"/>
            <a:ext cx="964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E1A877-7435-4BE1-839F-649FDBFC6486}"/>
              </a:ext>
            </a:extLst>
          </p:cNvPr>
          <p:cNvSpPr txBox="1"/>
          <p:nvPr/>
        </p:nvSpPr>
        <p:spPr>
          <a:xfrm>
            <a:off x="5852634" y="5046512"/>
            <a:ext cx="5496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short answers with regular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B9F56-7128-4C3F-A956-D40A0157372F}"/>
              </a:ext>
            </a:extLst>
          </p:cNvPr>
          <p:cNvSpPr txBox="1"/>
          <p:nvPr/>
        </p:nvSpPr>
        <p:spPr>
          <a:xfrm>
            <a:off x="1787965" y="5498149"/>
            <a:ext cx="1524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7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7408 0.0083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08307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-1.11111E-6 L -0.06106 -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7955 0.002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6237 -0.0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4792 -0.00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30" grpId="0"/>
      <p:bldP spid="32" grpId="0"/>
      <p:bldP spid="32" grpId="1"/>
      <p:bldP spid="34" grpId="0"/>
      <p:bldP spid="38" grpId="0"/>
      <p:bldP spid="40" grpId="0"/>
      <p:bldP spid="42" grpId="0"/>
      <p:bldP spid="44" grpId="0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AC43B50-8369-4F08-A304-79928FDFEA62}"/>
              </a:ext>
            </a:extLst>
          </p:cNvPr>
          <p:cNvSpPr/>
          <p:nvPr/>
        </p:nvSpPr>
        <p:spPr>
          <a:xfrm>
            <a:off x="717631" y="1102473"/>
            <a:ext cx="798654" cy="584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541743-6AD3-4A50-B75A-E64DB580B56D}"/>
              </a:ext>
            </a:extLst>
          </p:cNvPr>
          <p:cNvSpPr/>
          <p:nvPr/>
        </p:nvSpPr>
        <p:spPr>
          <a:xfrm>
            <a:off x="2916819" y="1933278"/>
            <a:ext cx="706055" cy="6463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66780F-249B-4F15-9602-E368BF3D074D}"/>
              </a:ext>
            </a:extLst>
          </p:cNvPr>
          <p:cNvSpPr/>
          <p:nvPr/>
        </p:nvSpPr>
        <p:spPr>
          <a:xfrm>
            <a:off x="821803" y="2839879"/>
            <a:ext cx="1342663" cy="733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172C56-56ED-4671-93EF-4B78C498EA44}"/>
              </a:ext>
            </a:extLst>
          </p:cNvPr>
          <p:cNvSpPr/>
          <p:nvPr/>
        </p:nvSpPr>
        <p:spPr>
          <a:xfrm>
            <a:off x="4758609" y="3911577"/>
            <a:ext cx="1304081" cy="7246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B7CE48-F921-4411-B1B0-E1F1F4326833}"/>
              </a:ext>
            </a:extLst>
          </p:cNvPr>
          <p:cNvSpPr/>
          <p:nvPr/>
        </p:nvSpPr>
        <p:spPr>
          <a:xfrm>
            <a:off x="3102015" y="4972033"/>
            <a:ext cx="1226917" cy="7270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D8495-A774-4322-972B-9B36207C0352}"/>
              </a:ext>
            </a:extLst>
          </p:cNvPr>
          <p:cNvSpPr txBox="1"/>
          <p:nvPr/>
        </p:nvSpPr>
        <p:spPr>
          <a:xfrm>
            <a:off x="152400" y="4972033"/>
            <a:ext cx="1186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5 )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your family go in the holidays?</a:t>
            </a: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940F0-0C83-4713-870F-DBE2C3A3FEF3}"/>
              </a:ext>
            </a:extLst>
          </p:cNvPr>
          <p:cNvSpPr txBox="1"/>
          <p:nvPr/>
        </p:nvSpPr>
        <p:spPr>
          <a:xfrm>
            <a:off x="152400" y="2926983"/>
            <a:ext cx="1151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3 ) 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your dad watch TV in the evening?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173C8-A57C-4DCD-B0CF-9BAE06A9F5C6}"/>
              </a:ext>
            </a:extLst>
          </p:cNvPr>
          <p:cNvSpPr txBox="1"/>
          <p:nvPr/>
        </p:nvSpPr>
        <p:spPr>
          <a:xfrm>
            <a:off x="152400" y="1983950"/>
            <a:ext cx="1130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2)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are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 see at the weekend?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AC876-6069-4642-8894-9C5F4723E3D8}"/>
              </a:ext>
            </a:extLst>
          </p:cNvPr>
          <p:cNvSpPr txBox="1"/>
          <p:nvPr/>
        </p:nvSpPr>
        <p:spPr>
          <a:xfrm>
            <a:off x="152400" y="1040917"/>
            <a:ext cx="11003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1) Do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you get up at 6 a.m.?</a:t>
            </a:r>
            <a:endParaRPr lang="en-US" sz="3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FF830-9608-4F53-8B38-76B3E75B9A1E}"/>
              </a:ext>
            </a:extLst>
          </p:cNvPr>
          <p:cNvSpPr txBox="1"/>
          <p:nvPr/>
        </p:nvSpPr>
        <p:spPr>
          <a:xfrm>
            <a:off x="152400" y="3950719"/>
            <a:ext cx="12077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4 )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What do 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has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/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for breakfast on weekdays?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E5916-5858-4798-BBE8-E88506B6E39C}"/>
              </a:ext>
            </a:extLst>
          </p:cNvPr>
          <p:cNvSpPr txBox="1"/>
          <p:nvPr/>
        </p:nvSpPr>
        <p:spPr>
          <a:xfrm>
            <a:off x="0" y="456"/>
            <a:ext cx="121920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stellar" panose="020A0402060406010301" pitchFamily="18" charset="0"/>
                <a:ea typeface="MS Mincho" panose="02020609040205080304" pitchFamily="49" charset="-128"/>
              </a:rPr>
              <a:t>Choose the correct words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1AB4C8-B596-41B1-806B-55AB736511AB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/>
                <a:latin typeface="VNI-Lithos" pitchFamily="2" charset="0"/>
                <a:ea typeface="MS Mincho" panose="02020609040205080304" pitchFamily="49" charset="-128"/>
                <a:cs typeface="Mongolian Baiti" panose="03000500000000000000" pitchFamily="66" charset="0"/>
              </a:rPr>
              <a:t>Complete the Key Phrases</a:t>
            </a:r>
            <a:endParaRPr lang="en-US" sz="3600" dirty="0">
              <a:solidFill>
                <a:srgbClr val="002060"/>
              </a:solidFill>
              <a:latin typeface="VNI-Lithos" pitchFamily="2" charset="0"/>
              <a:cs typeface="Mongolian Baiti" panose="0300050000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FB339-CAAB-4F70-BEDC-424AD14C07AE}"/>
              </a:ext>
            </a:extLst>
          </p:cNvPr>
          <p:cNvSpPr txBox="1"/>
          <p:nvPr/>
        </p:nvSpPr>
        <p:spPr>
          <a:xfrm>
            <a:off x="223534" y="1491089"/>
            <a:ext cx="11744929" cy="459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______ the holidays / the summer / the evening / …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________ 6 a.m. / 2.30 p.m. / …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________ weekdays / Monday / Tuesday …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 the weekend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New Year 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7DF50-D3F9-49E2-B96D-0938620EDC1B}"/>
              </a:ext>
            </a:extLst>
          </p:cNvPr>
          <p:cNvSpPr txBox="1"/>
          <p:nvPr/>
        </p:nvSpPr>
        <p:spPr>
          <a:xfrm>
            <a:off x="395468" y="783203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Time expressions</a:t>
            </a:r>
            <a:endParaRPr lang="en-US" sz="4000" i="1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8CBBA-3222-4756-8E59-A3B0D029F6DB}"/>
              </a:ext>
            </a:extLst>
          </p:cNvPr>
          <p:cNvSpPr txBox="1"/>
          <p:nvPr/>
        </p:nvSpPr>
        <p:spPr>
          <a:xfrm>
            <a:off x="1276110" y="1627961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12D24-88E4-4E9B-B44C-816CA6B6389B}"/>
              </a:ext>
            </a:extLst>
          </p:cNvPr>
          <p:cNvSpPr txBox="1"/>
          <p:nvPr/>
        </p:nvSpPr>
        <p:spPr>
          <a:xfrm>
            <a:off x="1276110" y="3555189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ON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34602-70AE-4192-899F-6ACDF7A5A9D3}"/>
              </a:ext>
            </a:extLst>
          </p:cNvPr>
          <p:cNvSpPr txBox="1"/>
          <p:nvPr/>
        </p:nvSpPr>
        <p:spPr>
          <a:xfrm>
            <a:off x="1276110" y="2591575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FBFA1-168C-4B08-98F9-6E7E2ED101EE}"/>
              </a:ext>
            </a:extLst>
          </p:cNvPr>
          <p:cNvSpPr txBox="1"/>
          <p:nvPr/>
        </p:nvSpPr>
        <p:spPr>
          <a:xfrm>
            <a:off x="1276110" y="4468383"/>
            <a:ext cx="1004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ite Wallpaper - Hình nền trắng - Hình nền máy tính đẹp">
            <a:extLst>
              <a:ext uri="{FF2B5EF4-FFF2-40B4-BE49-F238E27FC236}">
                <a16:creationId xmlns:a16="http://schemas.microsoft.com/office/drawing/2014/main" id="{D09C6640-D630-480C-854A-E3FB85BF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F97F8-FE45-4A76-912A-3D7AAFA140B0}"/>
              </a:ext>
            </a:extLst>
          </p:cNvPr>
          <p:cNvSpPr txBox="1"/>
          <p:nvPr/>
        </p:nvSpPr>
        <p:spPr>
          <a:xfrm>
            <a:off x="613458" y="266210"/>
            <a:ext cx="105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6666"/>
                </a:solidFill>
                <a:latin typeface="Bodoni MT Black" panose="02070A03080606020203" pitchFamily="18" charset="0"/>
              </a:rPr>
              <a:t>AT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C8807D-06E3-4453-8BA1-342CCA0D4668}"/>
              </a:ext>
            </a:extLst>
          </p:cNvPr>
          <p:cNvGrpSpPr/>
          <p:nvPr/>
        </p:nvGrpSpPr>
        <p:grpSpPr>
          <a:xfrm>
            <a:off x="1567670" y="128930"/>
            <a:ext cx="13199151" cy="584775"/>
            <a:chOff x="1567670" y="128930"/>
            <a:chExt cx="13199151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083C50-F501-4403-A4FE-17D1D92594F5}"/>
                </a:ext>
              </a:extLst>
            </p:cNvPr>
            <p:cNvSpPr txBox="1"/>
            <p:nvPr/>
          </p:nvSpPr>
          <p:spPr>
            <a:xfrm>
              <a:off x="2898758" y="128930"/>
              <a:ext cx="11868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3200" b="1" i="1" dirty="0" err="1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p.m</a:t>
              </a:r>
              <a:r>
                <a:rPr lang="en-US" sz="3200" b="1" i="1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12 o’clock,….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71294E-D0EC-49C7-81D1-1D841B39F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7670" y="421318"/>
              <a:ext cx="1331088" cy="292387"/>
            </a:xfrm>
            <a:prstGeom prst="straightConnector1">
              <a:avLst/>
            </a:prstGeom>
            <a:ln w="1905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0E15C0-0BD5-48D7-AF2F-959EB6F461E9}"/>
              </a:ext>
            </a:extLst>
          </p:cNvPr>
          <p:cNvGrpSpPr/>
          <p:nvPr/>
        </p:nvGrpSpPr>
        <p:grpSpPr>
          <a:xfrm>
            <a:off x="1563787" y="717532"/>
            <a:ext cx="8309418" cy="1491855"/>
            <a:chOff x="1563787" y="717532"/>
            <a:chExt cx="8309418" cy="14918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F7A071-1268-4ADE-8440-E24838DE7653}"/>
                </a:ext>
              </a:extLst>
            </p:cNvPr>
            <p:cNvSpPr txBox="1"/>
            <p:nvPr/>
          </p:nvSpPr>
          <p:spPr>
            <a:xfrm>
              <a:off x="3009418" y="1624612"/>
              <a:ext cx="68637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night, Christmas, weekend,….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4CACFFB-FF98-49BE-ADA3-D6BF9FA4739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563787" y="717532"/>
              <a:ext cx="1445631" cy="1199468"/>
            </a:xfrm>
            <a:prstGeom prst="straightConnector1">
              <a:avLst/>
            </a:prstGeom>
            <a:ln w="1905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9890B7-802B-486D-A755-99BAD4741C1A}"/>
              </a:ext>
            </a:extLst>
          </p:cNvPr>
          <p:cNvGrpSpPr/>
          <p:nvPr/>
        </p:nvGrpSpPr>
        <p:grpSpPr>
          <a:xfrm>
            <a:off x="1567670" y="719377"/>
            <a:ext cx="8250844" cy="699824"/>
            <a:chOff x="1567670" y="719377"/>
            <a:chExt cx="8250844" cy="699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69B7D-2C4B-4C25-B7CD-A913F7033816}"/>
                </a:ext>
              </a:extLst>
            </p:cNvPr>
            <p:cNvSpPr txBox="1"/>
            <p:nvPr/>
          </p:nvSpPr>
          <p:spPr>
            <a:xfrm>
              <a:off x="3009418" y="834426"/>
              <a:ext cx="6809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00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breakfast, lunch,….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28E983-ABCA-43B8-BE73-3E8A7E497679}"/>
                </a:ext>
              </a:extLst>
            </p:cNvPr>
            <p:cNvCxnSpPr>
              <a:cxnSpLocks/>
            </p:cNvCxnSpPr>
            <p:nvPr/>
          </p:nvCxnSpPr>
          <p:spPr>
            <a:xfrm>
              <a:off x="1567670" y="719377"/>
              <a:ext cx="1441748" cy="392197"/>
            </a:xfrm>
            <a:prstGeom prst="straightConnector1">
              <a:avLst/>
            </a:prstGeom>
            <a:ln w="19050">
              <a:solidFill>
                <a:srgbClr val="0066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70150D-9859-4AA6-AC86-A96A183315FE}"/>
              </a:ext>
            </a:extLst>
          </p:cNvPr>
          <p:cNvSpPr txBox="1"/>
          <p:nvPr/>
        </p:nvSpPr>
        <p:spPr>
          <a:xfrm>
            <a:off x="496262" y="2706416"/>
            <a:ext cx="105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F08375-C606-41A5-B8C0-D13FF610518A}"/>
              </a:ext>
            </a:extLst>
          </p:cNvPr>
          <p:cNvGrpSpPr/>
          <p:nvPr/>
        </p:nvGrpSpPr>
        <p:grpSpPr>
          <a:xfrm>
            <a:off x="1721034" y="2633592"/>
            <a:ext cx="13309811" cy="623801"/>
            <a:chOff x="1721034" y="2633592"/>
            <a:chExt cx="13309811" cy="62380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EF8234-F450-4259-9A78-83CAD79CC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034" y="2965006"/>
              <a:ext cx="1331088" cy="29238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F0C13-4914-4B29-B343-6604CA766E13}"/>
                </a:ext>
              </a:extLst>
            </p:cNvPr>
            <p:cNvSpPr txBox="1"/>
            <p:nvPr/>
          </p:nvSpPr>
          <p:spPr>
            <a:xfrm>
              <a:off x="3162782" y="2633592"/>
              <a:ext cx="11868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Sunday, Sunday morning, Christmas Day….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FD499E-7D88-445A-B75B-39DD689F80EA}"/>
              </a:ext>
            </a:extLst>
          </p:cNvPr>
          <p:cNvGrpSpPr/>
          <p:nvPr/>
        </p:nvGrpSpPr>
        <p:grpSpPr>
          <a:xfrm>
            <a:off x="1717151" y="3261220"/>
            <a:ext cx="9382030" cy="1301898"/>
            <a:chOff x="1717151" y="3261220"/>
            <a:chExt cx="9382030" cy="130189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56BD047-D991-4395-B5D1-A00BBBFB1D59}"/>
                </a:ext>
              </a:extLst>
            </p:cNvPr>
            <p:cNvCxnSpPr>
              <a:cxnSpLocks/>
            </p:cNvCxnSpPr>
            <p:nvPr/>
          </p:nvCxnSpPr>
          <p:spPr>
            <a:xfrm>
              <a:off x="1717151" y="3261220"/>
              <a:ext cx="1334971" cy="99989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1833C1-F359-4D6A-9085-AF52F9546A2D}"/>
                </a:ext>
              </a:extLst>
            </p:cNvPr>
            <p:cNvSpPr txBox="1"/>
            <p:nvPr/>
          </p:nvSpPr>
          <p:spPr>
            <a:xfrm>
              <a:off x="3219715" y="3978343"/>
              <a:ext cx="7879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(the) weekend, holiday, ….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DFA285-A41C-43FA-A250-ED06CF951DD2}"/>
              </a:ext>
            </a:extLst>
          </p:cNvPr>
          <p:cNvGrpSpPr/>
          <p:nvPr/>
        </p:nvGrpSpPr>
        <p:grpSpPr>
          <a:xfrm>
            <a:off x="1717151" y="3259194"/>
            <a:ext cx="7044741" cy="633654"/>
            <a:chOff x="1717151" y="3259194"/>
            <a:chExt cx="7044741" cy="6336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0DD76F-176F-43E2-BDC2-62B9D8EDE1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7151" y="3259194"/>
              <a:ext cx="1459860" cy="386989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8E0675-F196-4E96-B5D0-E576C2DCF692}"/>
                </a:ext>
              </a:extLst>
            </p:cNvPr>
            <p:cNvSpPr txBox="1"/>
            <p:nvPr/>
          </p:nvSpPr>
          <p:spPr>
            <a:xfrm>
              <a:off x="3298641" y="3308073"/>
              <a:ext cx="5463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r>
                <a:rPr lang="en-US" sz="3200" b="1" baseline="30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September 2020, ….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6B1149B-27D4-4B0D-A46E-DC3D8F342826}"/>
              </a:ext>
            </a:extLst>
          </p:cNvPr>
          <p:cNvSpPr txBox="1"/>
          <p:nvPr/>
        </p:nvSpPr>
        <p:spPr>
          <a:xfrm>
            <a:off x="487437" y="5233388"/>
            <a:ext cx="105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Bodoni MT Black" panose="02070A03080606020203" pitchFamily="18" charset="0"/>
              </a:rPr>
              <a:t>IN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6B628B6-26D7-44F7-ADDD-8CFDB7298323}"/>
              </a:ext>
            </a:extLst>
          </p:cNvPr>
          <p:cNvGrpSpPr/>
          <p:nvPr/>
        </p:nvGrpSpPr>
        <p:grpSpPr>
          <a:xfrm>
            <a:off x="1554962" y="5599643"/>
            <a:ext cx="6819228" cy="1128914"/>
            <a:chOff x="1554962" y="5599643"/>
            <a:chExt cx="6819228" cy="112891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6425442-4B04-43E8-A725-321E841DABD4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62" y="5599643"/>
              <a:ext cx="1613224" cy="776412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50FD83-DE66-404B-A7B9-B98A8E2264BC}"/>
                </a:ext>
              </a:extLst>
            </p:cNvPr>
            <p:cNvSpPr txBox="1"/>
            <p:nvPr/>
          </p:nvSpPr>
          <p:spPr>
            <a:xfrm>
              <a:off x="3324736" y="6143782"/>
              <a:ext cx="5049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minutes, 2 weeks, ….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2F65325-5A40-4667-896C-1E288FFA9E75}"/>
              </a:ext>
            </a:extLst>
          </p:cNvPr>
          <p:cNvGrpSpPr/>
          <p:nvPr/>
        </p:nvGrpSpPr>
        <p:grpSpPr>
          <a:xfrm>
            <a:off x="1558845" y="4941000"/>
            <a:ext cx="13733928" cy="654818"/>
            <a:chOff x="1558845" y="4941000"/>
            <a:chExt cx="13733928" cy="65481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BB0B20B-8F32-4CA4-82B2-2CD5BBC2ECE2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1558845" y="5233388"/>
              <a:ext cx="1865865" cy="362430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2BBDDC-7ED0-4225-BB62-91BCB18D221F}"/>
                </a:ext>
              </a:extLst>
            </p:cNvPr>
            <p:cNvSpPr txBox="1"/>
            <p:nvPr/>
          </p:nvSpPr>
          <p:spPr>
            <a:xfrm>
              <a:off x="3424710" y="4941000"/>
              <a:ext cx="11868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October, 2012, 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CFE139-2384-4FE4-BF0A-526FFA1E205C}"/>
              </a:ext>
            </a:extLst>
          </p:cNvPr>
          <p:cNvGrpSpPr/>
          <p:nvPr/>
        </p:nvGrpSpPr>
        <p:grpSpPr>
          <a:xfrm>
            <a:off x="1554962" y="5587331"/>
            <a:ext cx="13737812" cy="584775"/>
            <a:chOff x="1554962" y="5587331"/>
            <a:chExt cx="13737812" cy="58477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3DA26B-E43C-4154-96CA-1BA153297B3E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62" y="5597617"/>
              <a:ext cx="1743679" cy="203315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241D0D-5384-4F72-A2AD-0088B81268BF}"/>
                </a:ext>
              </a:extLst>
            </p:cNvPr>
            <p:cNvSpPr txBox="1"/>
            <p:nvPr/>
          </p:nvSpPr>
          <p:spPr>
            <a:xfrm>
              <a:off x="3424711" y="5587331"/>
              <a:ext cx="11868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summer / winter / 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0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52492" y="29628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025594" y="1816873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688071-F7EF-4696-B6AD-8F02D906E75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Write questions with words from the grid</a:t>
            </a:r>
            <a:r>
              <a:rPr lang="en-US" sz="36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06B7F1-D454-46E7-96B0-47E7A8B21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1418"/>
              </p:ext>
            </p:extLst>
          </p:nvPr>
        </p:nvGraphicFramePr>
        <p:xfrm>
          <a:off x="555585" y="937550"/>
          <a:ext cx="10938075" cy="534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025">
                  <a:extLst>
                    <a:ext uri="{9D8B030D-6E8A-4147-A177-3AD203B41FA5}">
                      <a16:colId xmlns:a16="http://schemas.microsoft.com/office/drawing/2014/main" val="4037696444"/>
                    </a:ext>
                  </a:extLst>
                </a:gridCol>
                <a:gridCol w="3646025">
                  <a:extLst>
                    <a:ext uri="{9D8B030D-6E8A-4147-A177-3AD203B41FA5}">
                      <a16:colId xmlns:a16="http://schemas.microsoft.com/office/drawing/2014/main" val="3189200457"/>
                    </a:ext>
                  </a:extLst>
                </a:gridCol>
                <a:gridCol w="3646025">
                  <a:extLst>
                    <a:ext uri="{9D8B030D-6E8A-4147-A177-3AD203B41FA5}">
                      <a16:colId xmlns:a16="http://schemas.microsoft.com/office/drawing/2014/main" val="3976849664"/>
                    </a:ext>
                  </a:extLst>
                </a:gridCol>
              </a:tblGrid>
              <a:tr h="105329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BED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558603"/>
                  </a:ext>
                </a:extLst>
              </a:tr>
              <a:tr h="105329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75584"/>
                  </a:ext>
                </a:extLst>
              </a:tr>
              <a:tr h="105329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PARENTS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AT HOME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083396"/>
                  </a:ext>
                </a:extLst>
              </a:tr>
              <a:tr h="105329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BEST FRIEND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 TEACHER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83629"/>
                  </a:ext>
                </a:extLst>
              </a:tr>
              <a:tr h="105329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91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52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042AE0-2D57-4D12-B3A1-F5FD0716B9EF}"/>
              </a:ext>
            </a:extLst>
          </p:cNvPr>
          <p:cNvSpPr txBox="1"/>
          <p:nvPr/>
        </p:nvSpPr>
        <p:spPr>
          <a:xfrm>
            <a:off x="164939" y="819105"/>
            <a:ext cx="13134372" cy="546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1. I prefer lucky money.            				_____                               </a:t>
            </a:r>
            <a:b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2. I like reading, but she likes chatting online.     _____ </a:t>
            </a:r>
            <a:b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3. She loves oranges but hates apples.                _____</a:t>
            </a:r>
            <a:b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4. She and I eat apples.                                      </a:t>
            </a:r>
            <a:r>
              <a:rPr lang="en-US" sz="3600" b="1" dirty="0">
                <a:solidFill>
                  <a:srgbClr val="242021"/>
                </a:solidFill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_____</a:t>
            </a: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    </a:t>
            </a:r>
            <a:b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rgbClr val="242021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5. She plays football, and he likes it. 			_____</a:t>
            </a:r>
            <a:endParaRPr lang="en-US" sz="36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5130C-B9EC-4597-8C4B-07D85BDDCB4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Choose and tick (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Segoe UI Symbol" panose="020B0502040204020203" pitchFamily="34" charset="0"/>
              </a:rPr>
              <a:t>✓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MS Mincho" panose="02020609040205080304" pitchFamily="49" charset="-128"/>
              </a:rPr>
              <a:t>) the simple sentences</a:t>
            </a:r>
            <a:endParaRPr lang="en-US" sz="3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9812-79C6-4875-97E6-1C3077ECF0CC}"/>
              </a:ext>
            </a:extLst>
          </p:cNvPr>
          <p:cNvSpPr txBox="1"/>
          <p:nvPr/>
        </p:nvSpPr>
        <p:spPr>
          <a:xfrm>
            <a:off x="10548394" y="1080488"/>
            <a:ext cx="89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√  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C1F6B-7DBC-43D6-8C71-FB3D54EC57E7}"/>
              </a:ext>
            </a:extLst>
          </p:cNvPr>
          <p:cNvSpPr txBox="1"/>
          <p:nvPr/>
        </p:nvSpPr>
        <p:spPr>
          <a:xfrm>
            <a:off x="10548394" y="4361741"/>
            <a:ext cx="898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MS Mincho" panose="02020609040205080304" pitchFamily="49" charset="-128"/>
                <a:cs typeface="Aharoni" panose="02010803020104030203" pitchFamily="2" charset="-79"/>
              </a:rPr>
              <a:t>√  </a:t>
            </a:r>
            <a:endParaRPr lang="en-US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00+ bộ hình nền cho powerpoint - hinhanhsieudep.net">
            <a:extLst>
              <a:ext uri="{FF2B5EF4-FFF2-40B4-BE49-F238E27FC236}">
                <a16:creationId xmlns:a16="http://schemas.microsoft.com/office/drawing/2014/main" id="{B6A75813-20D2-46AB-95A9-C27A0E57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0C38F-10E4-4225-9483-58CD7A1C5D9D}"/>
              </a:ext>
            </a:extLst>
          </p:cNvPr>
          <p:cNvSpPr txBox="1"/>
          <p:nvPr/>
        </p:nvSpPr>
        <p:spPr>
          <a:xfrm>
            <a:off x="565473" y="1260227"/>
            <a:ext cx="11982207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1) What … do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2) Who … go out with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3) What time … get up / go to bed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4) What TV </a:t>
            </a:r>
            <a:r>
              <a:rPr lang="en-US" sz="3200" b="1" dirty="0" err="1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programmes</a:t>
            </a: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 … your dad watch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5) When … do your homework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6</a:t>
            </a:r>
            <a:r>
              <a:rPr lang="en-US" sz="3200" b="1" dirty="0">
                <a:solidFill>
                  <a:srgbClr val="0066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) </a:t>
            </a: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How … your mum relax … ?</a:t>
            </a:r>
            <a:b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b="1" dirty="0">
                <a:solidFill>
                  <a:srgbClr val="006666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7) Where … go … ?</a:t>
            </a:r>
            <a:r>
              <a:rPr lang="en-US" sz="3200" b="1" dirty="0">
                <a:solidFill>
                  <a:srgbClr val="0066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CBAE6-DFB2-45D0-85D3-5B3C7125608E}"/>
              </a:ext>
            </a:extLst>
          </p:cNvPr>
          <p:cNvSpPr txBox="1"/>
          <p:nvPr/>
        </p:nvSpPr>
        <p:spPr>
          <a:xfrm>
            <a:off x="297806" y="423280"/>
            <a:ext cx="10878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66"/>
                </a:solidFill>
                <a:effectLst/>
                <a:latin typeface="Century Gothic" panose="020B0502020202020204" pitchFamily="34" charset="0"/>
              </a:rPr>
              <a:t>Work in pairs. Complete questions 1–7 with time expressions from the Key Phrases. Ask and answer the questions.</a:t>
            </a:r>
            <a:r>
              <a:rPr lang="en-US" sz="2800" b="1" i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46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erview grunge rubber stamp Royalty Free Vector Image">
            <a:extLst>
              <a:ext uri="{FF2B5EF4-FFF2-40B4-BE49-F238E27FC236}">
                <a16:creationId xmlns:a16="http://schemas.microsoft.com/office/drawing/2014/main" id="{5D7397C4-4B4A-4F0C-8669-7E3B979DD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23207"/>
          <a:stretch/>
        </p:blipFill>
        <p:spPr bwMode="auto">
          <a:xfrm rot="21174344">
            <a:off x="1422419" y="1033042"/>
            <a:ext cx="8791575" cy="47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4+] Crossword Wallpaper on WallpaperSafari">
            <a:extLst>
              <a:ext uri="{FF2B5EF4-FFF2-40B4-BE49-F238E27FC236}">
                <a16:creationId xmlns:a16="http://schemas.microsoft.com/office/drawing/2014/main" id="{206EE03D-53FE-4134-99CB-7A7B7F96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900DB-3794-416C-BEF4-53718EC9283D}"/>
              </a:ext>
            </a:extLst>
          </p:cNvPr>
          <p:cNvSpPr txBox="1"/>
          <p:nvPr/>
        </p:nvSpPr>
        <p:spPr>
          <a:xfrm>
            <a:off x="1634996" y="1640840"/>
            <a:ext cx="8392924" cy="301244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Crosswords </a:t>
            </a:r>
          </a:p>
        </p:txBody>
      </p:sp>
    </p:spTree>
    <p:extLst>
      <p:ext uri="{BB962C8B-B14F-4D97-AF65-F5344CB8AC3E}">
        <p14:creationId xmlns:p14="http://schemas.microsoft.com/office/powerpoint/2010/main" val="1159654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7686C6-6244-4796-96E0-131873F4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CC7E1-74E7-4B59-AF94-7EB6DEF77276}"/>
              </a:ext>
            </a:extLst>
          </p:cNvPr>
          <p:cNvSpPr txBox="1"/>
          <p:nvPr/>
        </p:nvSpPr>
        <p:spPr>
          <a:xfrm>
            <a:off x="666267" y="2505670"/>
            <a:ext cx="1085946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six questions for an interview with your </a:t>
            </a:r>
            <a:r>
              <a:rPr lang="en-US" sz="38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8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celebrity. Then act out your interview with a partner.</a:t>
            </a:r>
            <a:r>
              <a:rPr lang="en-US" sz="3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42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75CFF-3053-4AEF-B9A1-0DFBD928C686}"/>
              </a:ext>
            </a:extLst>
          </p:cNvPr>
          <p:cNvSpPr txBox="1"/>
          <p:nvPr/>
        </p:nvSpPr>
        <p:spPr>
          <a:xfrm>
            <a:off x="1354547" y="2551837"/>
            <a:ext cx="9482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structures.</a:t>
            </a:r>
            <a:endParaRPr lang="en-US" sz="36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Write a short paragraph about what you do in a day.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4C65694-3653-419D-9464-2B082EE63FA6}"/>
              </a:ext>
            </a:extLst>
          </p:cNvPr>
          <p:cNvSpPr/>
          <p:nvPr/>
        </p:nvSpPr>
        <p:spPr>
          <a:xfrm>
            <a:off x="2428065" y="667429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1A731AF-0722-4426-8937-46AF9A04CD05}"/>
              </a:ext>
            </a:extLst>
          </p:cNvPr>
          <p:cNvSpPr/>
          <p:nvPr/>
        </p:nvSpPr>
        <p:spPr>
          <a:xfrm>
            <a:off x="3888262" y="2120084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F46A7A7-CB7A-4EAE-BC86-118B79DE48FB}"/>
              </a:ext>
            </a:extLst>
          </p:cNvPr>
          <p:cNvSpPr/>
          <p:nvPr/>
        </p:nvSpPr>
        <p:spPr>
          <a:xfrm>
            <a:off x="2428835" y="212273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4B8A83-3D4B-4974-82F6-9B0E430E1CE0}"/>
              </a:ext>
            </a:extLst>
          </p:cNvPr>
          <p:cNvSpPr/>
          <p:nvPr/>
        </p:nvSpPr>
        <p:spPr>
          <a:xfrm>
            <a:off x="3161013" y="2122486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AF4288-74ED-4E52-A912-390CE6CC0061}"/>
              </a:ext>
            </a:extLst>
          </p:cNvPr>
          <p:cNvSpPr/>
          <p:nvPr/>
        </p:nvSpPr>
        <p:spPr>
          <a:xfrm>
            <a:off x="4610259" y="211997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1A7BCF4-ABA2-4175-9F23-FF05A825F297}"/>
              </a:ext>
            </a:extLst>
          </p:cNvPr>
          <p:cNvSpPr/>
          <p:nvPr/>
        </p:nvSpPr>
        <p:spPr>
          <a:xfrm>
            <a:off x="5341745" y="211922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DB7CA7B-0878-4157-B653-368AE0571E5C}"/>
              </a:ext>
            </a:extLst>
          </p:cNvPr>
          <p:cNvSpPr/>
          <p:nvPr/>
        </p:nvSpPr>
        <p:spPr>
          <a:xfrm>
            <a:off x="6062803" y="212202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DA9A62-0E8A-42A9-85B9-71499C36B7A4}"/>
              </a:ext>
            </a:extLst>
          </p:cNvPr>
          <p:cNvSpPr/>
          <p:nvPr/>
        </p:nvSpPr>
        <p:spPr>
          <a:xfrm>
            <a:off x="6793254" y="212396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DEB2C31-65D5-418B-A54F-D2B32A3C1811}"/>
              </a:ext>
            </a:extLst>
          </p:cNvPr>
          <p:cNvSpPr/>
          <p:nvPr/>
        </p:nvSpPr>
        <p:spPr>
          <a:xfrm>
            <a:off x="7521618" y="2123825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94C4E0-4991-4FDE-A4AF-7614196C6023}"/>
              </a:ext>
            </a:extLst>
          </p:cNvPr>
          <p:cNvSpPr/>
          <p:nvPr/>
        </p:nvSpPr>
        <p:spPr>
          <a:xfrm>
            <a:off x="3891502" y="139242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2680F87-EEDA-43E1-9339-B8C5AB9E1858}"/>
              </a:ext>
            </a:extLst>
          </p:cNvPr>
          <p:cNvSpPr/>
          <p:nvPr/>
        </p:nvSpPr>
        <p:spPr>
          <a:xfrm>
            <a:off x="3157471" y="139132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2BC8CB-26F8-4E8D-AA44-8505B4F5EB8E}"/>
              </a:ext>
            </a:extLst>
          </p:cNvPr>
          <p:cNvSpPr/>
          <p:nvPr/>
        </p:nvSpPr>
        <p:spPr>
          <a:xfrm>
            <a:off x="4611097" y="139134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39092E8-4871-45CF-8E05-DB569EC95607}"/>
              </a:ext>
            </a:extLst>
          </p:cNvPr>
          <p:cNvSpPr/>
          <p:nvPr/>
        </p:nvSpPr>
        <p:spPr>
          <a:xfrm>
            <a:off x="5336608" y="139121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B84D72F-8E0B-4A0D-8237-426AD568D9F5}"/>
              </a:ext>
            </a:extLst>
          </p:cNvPr>
          <p:cNvSpPr/>
          <p:nvPr/>
        </p:nvSpPr>
        <p:spPr>
          <a:xfrm>
            <a:off x="6068518" y="1391349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D6BFCB7-5822-4A8A-8C50-73BD05078A79}"/>
              </a:ext>
            </a:extLst>
          </p:cNvPr>
          <p:cNvSpPr/>
          <p:nvPr/>
        </p:nvSpPr>
        <p:spPr>
          <a:xfrm>
            <a:off x="3879636" y="2850814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461606F-7BDC-4D5E-97D9-E36378B2EEBD}"/>
              </a:ext>
            </a:extLst>
          </p:cNvPr>
          <p:cNvSpPr/>
          <p:nvPr/>
        </p:nvSpPr>
        <p:spPr>
          <a:xfrm>
            <a:off x="3167153" y="285038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F9AE494-6761-4045-9232-09667128E2DE}"/>
              </a:ext>
            </a:extLst>
          </p:cNvPr>
          <p:cNvSpPr/>
          <p:nvPr/>
        </p:nvSpPr>
        <p:spPr>
          <a:xfrm>
            <a:off x="4614948" y="285181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DD9E26-449B-428C-BBE5-3A4B3E8682DD}"/>
              </a:ext>
            </a:extLst>
          </p:cNvPr>
          <p:cNvSpPr/>
          <p:nvPr/>
        </p:nvSpPr>
        <p:spPr>
          <a:xfrm>
            <a:off x="5345370" y="285038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F0A2271-D913-4644-A0D6-191B1EA4C706}"/>
              </a:ext>
            </a:extLst>
          </p:cNvPr>
          <p:cNvSpPr/>
          <p:nvPr/>
        </p:nvSpPr>
        <p:spPr>
          <a:xfrm>
            <a:off x="6070140" y="2849168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196541F-B102-436B-9E47-180CF8AB3797}"/>
              </a:ext>
            </a:extLst>
          </p:cNvPr>
          <p:cNvSpPr/>
          <p:nvPr/>
        </p:nvSpPr>
        <p:spPr>
          <a:xfrm>
            <a:off x="8259464" y="284673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C39B585-924C-49D2-A08B-7DD10838EAEB}"/>
              </a:ext>
            </a:extLst>
          </p:cNvPr>
          <p:cNvSpPr/>
          <p:nvPr/>
        </p:nvSpPr>
        <p:spPr>
          <a:xfrm>
            <a:off x="6795764" y="284967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D6EE1FA-7432-4701-AD42-B9A65830066C}"/>
              </a:ext>
            </a:extLst>
          </p:cNvPr>
          <p:cNvSpPr/>
          <p:nvPr/>
        </p:nvSpPr>
        <p:spPr>
          <a:xfrm>
            <a:off x="7530154" y="285104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5710049-D40E-411A-8EFC-19E3FFD4CB08}"/>
              </a:ext>
            </a:extLst>
          </p:cNvPr>
          <p:cNvSpPr/>
          <p:nvPr/>
        </p:nvSpPr>
        <p:spPr>
          <a:xfrm>
            <a:off x="2432886" y="357395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9167D17-2558-4394-9C17-67AC0A013680}"/>
              </a:ext>
            </a:extLst>
          </p:cNvPr>
          <p:cNvSpPr/>
          <p:nvPr/>
        </p:nvSpPr>
        <p:spPr>
          <a:xfrm>
            <a:off x="976353" y="357395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B543ED6-8978-4F72-A90C-E282C121A604}"/>
              </a:ext>
            </a:extLst>
          </p:cNvPr>
          <p:cNvSpPr/>
          <p:nvPr/>
        </p:nvSpPr>
        <p:spPr>
          <a:xfrm>
            <a:off x="1703664" y="357395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12D976E-884C-4E52-8430-C84DFD17941E}"/>
              </a:ext>
            </a:extLst>
          </p:cNvPr>
          <p:cNvSpPr/>
          <p:nvPr/>
        </p:nvSpPr>
        <p:spPr>
          <a:xfrm>
            <a:off x="3167069" y="357445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14D6AC7-7618-497F-9CEC-9A07F0A07E7F}"/>
              </a:ext>
            </a:extLst>
          </p:cNvPr>
          <p:cNvSpPr/>
          <p:nvPr/>
        </p:nvSpPr>
        <p:spPr>
          <a:xfrm>
            <a:off x="3895213" y="3576825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5DCD438-3190-4307-B9BC-6B41314EA4B8}"/>
              </a:ext>
            </a:extLst>
          </p:cNvPr>
          <p:cNvSpPr/>
          <p:nvPr/>
        </p:nvSpPr>
        <p:spPr>
          <a:xfrm>
            <a:off x="4612068" y="3570955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C60594F-90E5-4682-88B5-BBE17A29ECED}"/>
              </a:ext>
            </a:extLst>
          </p:cNvPr>
          <p:cNvSpPr/>
          <p:nvPr/>
        </p:nvSpPr>
        <p:spPr>
          <a:xfrm>
            <a:off x="7530871" y="3567367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71D2C7E-204C-40C0-83A0-A25B11BB0255}"/>
              </a:ext>
            </a:extLst>
          </p:cNvPr>
          <p:cNvSpPr/>
          <p:nvPr/>
        </p:nvSpPr>
        <p:spPr>
          <a:xfrm>
            <a:off x="6802810" y="3567367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05F96F0-3393-4C62-A63C-1EE3784F6BEF}"/>
              </a:ext>
            </a:extLst>
          </p:cNvPr>
          <p:cNvSpPr/>
          <p:nvPr/>
        </p:nvSpPr>
        <p:spPr>
          <a:xfrm>
            <a:off x="5345848" y="3572586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8BBBAE6-C6F9-47ED-AE50-E66163BD94E1}"/>
              </a:ext>
            </a:extLst>
          </p:cNvPr>
          <p:cNvSpPr/>
          <p:nvPr/>
        </p:nvSpPr>
        <p:spPr>
          <a:xfrm>
            <a:off x="6068552" y="3564621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77B49F-AB96-4AC9-8454-51EEE1B36066}"/>
              </a:ext>
            </a:extLst>
          </p:cNvPr>
          <p:cNvSpPr/>
          <p:nvPr/>
        </p:nvSpPr>
        <p:spPr>
          <a:xfrm>
            <a:off x="3872486" y="673016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A47186-8AE2-4F4C-A46E-50FCA8086C10}"/>
              </a:ext>
            </a:extLst>
          </p:cNvPr>
          <p:cNvSpPr/>
          <p:nvPr/>
        </p:nvSpPr>
        <p:spPr>
          <a:xfrm>
            <a:off x="3161719" y="666847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FE665E-1A7F-4E60-81F0-739FDF7FEE18}"/>
              </a:ext>
            </a:extLst>
          </p:cNvPr>
          <p:cNvSpPr/>
          <p:nvPr/>
        </p:nvSpPr>
        <p:spPr>
          <a:xfrm>
            <a:off x="4604402" y="661717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067F78-CE20-450F-9CC5-D010E980814A}"/>
              </a:ext>
            </a:extLst>
          </p:cNvPr>
          <p:cNvSpPr/>
          <p:nvPr/>
        </p:nvSpPr>
        <p:spPr>
          <a:xfrm>
            <a:off x="5332909" y="66716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3F0E3C7-4BB2-4938-B471-BE8366AACBBD}"/>
              </a:ext>
            </a:extLst>
          </p:cNvPr>
          <p:cNvSpPr/>
          <p:nvPr/>
        </p:nvSpPr>
        <p:spPr>
          <a:xfrm>
            <a:off x="6068449" y="666543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6A4B25-93DB-4888-96C2-18917A7BDA52}"/>
              </a:ext>
            </a:extLst>
          </p:cNvPr>
          <p:cNvSpPr/>
          <p:nvPr/>
        </p:nvSpPr>
        <p:spPr>
          <a:xfrm>
            <a:off x="8967415" y="667396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70B728-7487-4107-BAFB-28ED5D52B77F}"/>
              </a:ext>
            </a:extLst>
          </p:cNvPr>
          <p:cNvSpPr/>
          <p:nvPr/>
        </p:nvSpPr>
        <p:spPr>
          <a:xfrm>
            <a:off x="8243535" y="666847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6957058-5DBB-48C9-8A82-4E4844E3CB07}"/>
              </a:ext>
            </a:extLst>
          </p:cNvPr>
          <p:cNvSpPr/>
          <p:nvPr/>
        </p:nvSpPr>
        <p:spPr>
          <a:xfrm>
            <a:off x="6800849" y="666920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DB26E52-C4EC-43E4-85B0-0C8FFFA9AE77}"/>
              </a:ext>
            </a:extLst>
          </p:cNvPr>
          <p:cNvSpPr/>
          <p:nvPr/>
        </p:nvSpPr>
        <p:spPr>
          <a:xfrm>
            <a:off x="7530405" y="667916"/>
            <a:ext cx="731520" cy="7315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243F64-FA7E-4B88-9E02-0AAD7B3D02D3}"/>
              </a:ext>
            </a:extLst>
          </p:cNvPr>
          <p:cNvGrpSpPr/>
          <p:nvPr/>
        </p:nvGrpSpPr>
        <p:grpSpPr>
          <a:xfrm>
            <a:off x="2534833" y="635520"/>
            <a:ext cx="7082085" cy="862691"/>
            <a:chOff x="2534833" y="635520"/>
            <a:chExt cx="7082085" cy="862691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5C08328-6B0C-4FBC-9D79-B9C4B38637AE}"/>
                </a:ext>
              </a:extLst>
            </p:cNvPr>
            <p:cNvSpPr txBox="1"/>
            <p:nvPr/>
          </p:nvSpPr>
          <p:spPr>
            <a:xfrm>
              <a:off x="2534833" y="635520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L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33F21BA-D3DC-4CBC-BFBB-031B774F3482}"/>
                </a:ext>
              </a:extLst>
            </p:cNvPr>
            <p:cNvSpPr txBox="1"/>
            <p:nvPr/>
          </p:nvSpPr>
          <p:spPr>
            <a:xfrm>
              <a:off x="3909066" y="65255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C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C930E3A-C271-4799-9A8F-77FD9700CAA5}"/>
                </a:ext>
              </a:extLst>
            </p:cNvPr>
            <p:cNvSpPr txBox="1"/>
            <p:nvPr/>
          </p:nvSpPr>
          <p:spPr>
            <a:xfrm>
              <a:off x="4665683" y="655204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K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8E75C5C-53C6-4C6B-91FC-08982DFBCAAF}"/>
                </a:ext>
              </a:extLst>
            </p:cNvPr>
            <p:cNvSpPr txBox="1"/>
            <p:nvPr/>
          </p:nvSpPr>
          <p:spPr>
            <a:xfrm>
              <a:off x="5377823" y="64297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Y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44DDEC4-4238-448D-B7F6-C8A13E80E16C}"/>
                </a:ext>
              </a:extLst>
            </p:cNvPr>
            <p:cNvSpPr txBox="1"/>
            <p:nvPr/>
          </p:nvSpPr>
          <p:spPr>
            <a:xfrm>
              <a:off x="6063362" y="66956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M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0CB0B99-2B49-4E66-843E-9B5F2B0DE9D8}"/>
                </a:ext>
              </a:extLst>
            </p:cNvPr>
            <p:cNvSpPr txBox="1"/>
            <p:nvPr/>
          </p:nvSpPr>
          <p:spPr>
            <a:xfrm>
              <a:off x="6818984" y="667991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O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93B2109-07DE-4A09-8AA7-9E66FCE9E8DF}"/>
                </a:ext>
              </a:extLst>
            </p:cNvPr>
            <p:cNvSpPr txBox="1"/>
            <p:nvPr/>
          </p:nvSpPr>
          <p:spPr>
            <a:xfrm>
              <a:off x="8333688" y="675251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E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8F10299-13FF-49C5-9EBF-DD566390E9EC}"/>
                </a:ext>
              </a:extLst>
            </p:cNvPr>
            <p:cNvSpPr txBox="1"/>
            <p:nvPr/>
          </p:nvSpPr>
          <p:spPr>
            <a:xfrm>
              <a:off x="7601672" y="65869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633E7D9-7BF7-4EAC-ADA2-68B1B12130C7}"/>
                </a:ext>
              </a:extLst>
            </p:cNvPr>
            <p:cNvSpPr txBox="1"/>
            <p:nvPr/>
          </p:nvSpPr>
          <p:spPr>
            <a:xfrm>
              <a:off x="9042342" y="66779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Y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C9842D9-5227-4C1E-88A9-827A74B3EF10}"/>
                </a:ext>
              </a:extLst>
            </p:cNvPr>
            <p:cNvSpPr txBox="1"/>
            <p:nvPr/>
          </p:nvSpPr>
          <p:spPr>
            <a:xfrm>
              <a:off x="3215145" y="656467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U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E42590-0D42-4D59-9F66-DD2AA1629B15}"/>
              </a:ext>
            </a:extLst>
          </p:cNvPr>
          <p:cNvGrpSpPr/>
          <p:nvPr/>
        </p:nvGrpSpPr>
        <p:grpSpPr>
          <a:xfrm>
            <a:off x="3223137" y="1329819"/>
            <a:ext cx="3676406" cy="842601"/>
            <a:chOff x="3223137" y="1329819"/>
            <a:chExt cx="3676406" cy="842601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EBCB34A-1316-4271-BE66-7671BACA8CC6}"/>
                </a:ext>
              </a:extLst>
            </p:cNvPr>
            <p:cNvSpPr txBox="1"/>
            <p:nvPr/>
          </p:nvSpPr>
          <p:spPr>
            <a:xfrm>
              <a:off x="6168023" y="1329819"/>
              <a:ext cx="731520" cy="73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I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6DCEC84F-3F32-45C1-8C69-A16CB03F9289}"/>
                </a:ext>
              </a:extLst>
            </p:cNvPr>
            <p:cNvSpPr txBox="1"/>
            <p:nvPr/>
          </p:nvSpPr>
          <p:spPr>
            <a:xfrm>
              <a:off x="5384730" y="1335368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A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E4234BB-CF3B-4AC5-9635-31A8DF4263E3}"/>
                </a:ext>
              </a:extLst>
            </p:cNvPr>
            <p:cNvSpPr txBox="1"/>
            <p:nvPr/>
          </p:nvSpPr>
          <p:spPr>
            <a:xfrm>
              <a:off x="4661270" y="1335468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B5D576B-5D8D-4A5E-8758-A0A64CBE2377}"/>
                </a:ext>
              </a:extLst>
            </p:cNvPr>
            <p:cNvSpPr txBox="1"/>
            <p:nvPr/>
          </p:nvSpPr>
          <p:spPr>
            <a:xfrm>
              <a:off x="3874243" y="1349460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O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1A41AAC-E236-4740-B891-88310B1F7EFE}"/>
                </a:ext>
              </a:extLst>
            </p:cNvPr>
            <p:cNvSpPr txBox="1"/>
            <p:nvPr/>
          </p:nvSpPr>
          <p:spPr>
            <a:xfrm>
              <a:off x="3223137" y="1335368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5E9EA-F4B3-4CE8-835F-D9BB64C338C2}"/>
              </a:ext>
            </a:extLst>
          </p:cNvPr>
          <p:cNvGrpSpPr/>
          <p:nvPr/>
        </p:nvGrpSpPr>
        <p:grpSpPr>
          <a:xfrm>
            <a:off x="1041832" y="3521709"/>
            <a:ext cx="7162688" cy="898506"/>
            <a:chOff x="1041832" y="3521709"/>
            <a:chExt cx="7162688" cy="898506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44E13D6-98B9-49C2-9FD8-20AA96359B80}"/>
                </a:ext>
              </a:extLst>
            </p:cNvPr>
            <p:cNvSpPr txBox="1"/>
            <p:nvPr/>
          </p:nvSpPr>
          <p:spPr>
            <a:xfrm>
              <a:off x="3925534" y="3567152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A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FBE6821-1DAF-48D7-970D-223F414FD2B0}"/>
                </a:ext>
              </a:extLst>
            </p:cNvPr>
            <p:cNvSpPr txBox="1"/>
            <p:nvPr/>
          </p:nvSpPr>
          <p:spPr>
            <a:xfrm>
              <a:off x="3213107" y="3551004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1933243-CB0F-41E6-B3FC-6F791757A1F7}"/>
                </a:ext>
              </a:extLst>
            </p:cNvPr>
            <p:cNvSpPr txBox="1"/>
            <p:nvPr/>
          </p:nvSpPr>
          <p:spPr>
            <a:xfrm>
              <a:off x="2550847" y="3533041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S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5BEECCC-6F0D-48AE-8969-5A655CBCD283}"/>
                </a:ext>
              </a:extLst>
            </p:cNvPr>
            <p:cNvSpPr txBox="1"/>
            <p:nvPr/>
          </p:nvSpPr>
          <p:spPr>
            <a:xfrm>
              <a:off x="1761972" y="3533041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3A77193-FB34-4C30-A74A-CD711DFFDF92}"/>
                </a:ext>
              </a:extLst>
            </p:cNvPr>
            <p:cNvSpPr txBox="1"/>
            <p:nvPr/>
          </p:nvSpPr>
          <p:spPr>
            <a:xfrm>
              <a:off x="1041832" y="3526866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R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CB49BC8-47AF-464B-9600-9E31B4FFE933}"/>
                </a:ext>
              </a:extLst>
            </p:cNvPr>
            <p:cNvSpPr txBox="1"/>
            <p:nvPr/>
          </p:nvSpPr>
          <p:spPr>
            <a:xfrm>
              <a:off x="7629944" y="3564621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T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83A353D-5613-4CF0-B01D-29D1F392152F}"/>
                </a:ext>
              </a:extLst>
            </p:cNvPr>
            <p:cNvSpPr txBox="1"/>
            <p:nvPr/>
          </p:nvSpPr>
          <p:spPr>
            <a:xfrm>
              <a:off x="6809216" y="3551004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N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1C6B6E-25F6-4155-A162-78131253EB84}"/>
                </a:ext>
              </a:extLst>
            </p:cNvPr>
            <p:cNvSpPr txBox="1"/>
            <p:nvPr/>
          </p:nvSpPr>
          <p:spPr>
            <a:xfrm>
              <a:off x="6154735" y="352170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A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49C51C8-B43A-44B7-9AB6-FBBF2C7471C4}"/>
                </a:ext>
              </a:extLst>
            </p:cNvPr>
            <p:cNvSpPr txBox="1"/>
            <p:nvPr/>
          </p:nvSpPr>
          <p:spPr>
            <a:xfrm>
              <a:off x="5410226" y="3551004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R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8EDB7E4-FDB4-4AB8-B160-47A4D4DBC52F}"/>
                </a:ext>
              </a:extLst>
            </p:cNvPr>
            <p:cNvSpPr txBox="1"/>
            <p:nvPr/>
          </p:nvSpPr>
          <p:spPr>
            <a:xfrm>
              <a:off x="4637961" y="359725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U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EBD496-14C2-4FF5-9B95-AD572E3DBA12}"/>
              </a:ext>
            </a:extLst>
          </p:cNvPr>
          <p:cNvGrpSpPr/>
          <p:nvPr/>
        </p:nvGrpSpPr>
        <p:grpSpPr>
          <a:xfrm>
            <a:off x="3188222" y="2811232"/>
            <a:ext cx="5708627" cy="875827"/>
            <a:chOff x="3188222" y="2811232"/>
            <a:chExt cx="5708627" cy="875827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B85B521-A74C-4B7F-B320-828F93746B63}"/>
                </a:ext>
              </a:extLst>
            </p:cNvPr>
            <p:cNvSpPr txBox="1"/>
            <p:nvPr/>
          </p:nvSpPr>
          <p:spPr>
            <a:xfrm>
              <a:off x="6020720" y="2829580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W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472C196-0311-4778-8888-9AA88620B10C}"/>
                </a:ext>
              </a:extLst>
            </p:cNvPr>
            <p:cNvSpPr txBox="1"/>
            <p:nvPr/>
          </p:nvSpPr>
          <p:spPr>
            <a:xfrm>
              <a:off x="5406292" y="2824500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E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24D9302-9149-4F95-AF25-3787277DA295}"/>
                </a:ext>
              </a:extLst>
            </p:cNvPr>
            <p:cNvSpPr txBox="1"/>
            <p:nvPr/>
          </p:nvSpPr>
          <p:spPr>
            <a:xfrm>
              <a:off x="4633782" y="2824500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M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D7AF271-751B-4376-BC40-2204F6D7EA96}"/>
                </a:ext>
              </a:extLst>
            </p:cNvPr>
            <p:cNvSpPr txBox="1"/>
            <p:nvPr/>
          </p:nvSpPr>
          <p:spPr>
            <a:xfrm>
              <a:off x="3911894" y="2811232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O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949B052-13B4-4597-A000-918F93EEBD00}"/>
                </a:ext>
              </a:extLst>
            </p:cNvPr>
            <p:cNvSpPr txBox="1"/>
            <p:nvPr/>
          </p:nvSpPr>
          <p:spPr>
            <a:xfrm>
              <a:off x="3188222" y="2838274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H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9CE3FC9-BD0F-460F-93F8-33919191DA37}"/>
                </a:ext>
              </a:extLst>
            </p:cNvPr>
            <p:cNvSpPr txBox="1"/>
            <p:nvPr/>
          </p:nvSpPr>
          <p:spPr>
            <a:xfrm>
              <a:off x="8322273" y="286409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K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7687C06-566C-4999-A851-93068CAC1DA0}"/>
                </a:ext>
              </a:extLst>
            </p:cNvPr>
            <p:cNvSpPr txBox="1"/>
            <p:nvPr/>
          </p:nvSpPr>
          <p:spPr>
            <a:xfrm>
              <a:off x="7605744" y="2845838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R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1DE246C7-2B90-4F4E-BE46-B1718C771210}"/>
                </a:ext>
              </a:extLst>
            </p:cNvPr>
            <p:cNvSpPr txBox="1"/>
            <p:nvPr/>
          </p:nvSpPr>
          <p:spPr>
            <a:xfrm>
              <a:off x="6859964" y="283809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E1FF1B-F027-4D31-A3D7-31C0564AD3A1}"/>
              </a:ext>
            </a:extLst>
          </p:cNvPr>
          <p:cNvGrpSpPr/>
          <p:nvPr/>
        </p:nvGrpSpPr>
        <p:grpSpPr>
          <a:xfrm>
            <a:off x="2534602" y="2073508"/>
            <a:ext cx="5623723" cy="870901"/>
            <a:chOff x="2534602" y="2073508"/>
            <a:chExt cx="5623723" cy="870901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E330F9B-2CC2-4BCB-BAA7-3A2C022FCAF8}"/>
                </a:ext>
              </a:extLst>
            </p:cNvPr>
            <p:cNvSpPr txBox="1"/>
            <p:nvPr/>
          </p:nvSpPr>
          <p:spPr>
            <a:xfrm>
              <a:off x="5314890" y="209788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W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EB1DE99-B518-4B36-B70C-3827A8837B9F}"/>
                </a:ext>
              </a:extLst>
            </p:cNvPr>
            <p:cNvSpPr txBox="1"/>
            <p:nvPr/>
          </p:nvSpPr>
          <p:spPr>
            <a:xfrm>
              <a:off x="4673195" y="211036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E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F3DE739-BB04-4B4A-9295-A9F3A82B76EF}"/>
                </a:ext>
              </a:extLst>
            </p:cNvPr>
            <p:cNvSpPr txBox="1"/>
            <p:nvPr/>
          </p:nvSpPr>
          <p:spPr>
            <a:xfrm>
              <a:off x="3988029" y="2101435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R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EBCF3C8-A1AD-4482-95E1-76A67D1843A4}"/>
                </a:ext>
              </a:extLst>
            </p:cNvPr>
            <p:cNvSpPr txBox="1"/>
            <p:nvPr/>
          </p:nvSpPr>
          <p:spPr>
            <a:xfrm>
              <a:off x="3305925" y="2094687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I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C0EC6A06-3112-4295-987A-6DB1C4D7A637}"/>
                </a:ext>
              </a:extLst>
            </p:cNvPr>
            <p:cNvSpPr txBox="1"/>
            <p:nvPr/>
          </p:nvSpPr>
          <p:spPr>
            <a:xfrm>
              <a:off x="2534602" y="2073508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F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0E30802-543B-43C2-8EE1-1594B62B423A}"/>
                </a:ext>
              </a:extLst>
            </p:cNvPr>
            <p:cNvSpPr txBox="1"/>
            <p:nvPr/>
          </p:nvSpPr>
          <p:spPr>
            <a:xfrm>
              <a:off x="7583749" y="2121449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K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884AD5C-8D9B-4EDC-9FF5-CEFAECB84148}"/>
                </a:ext>
              </a:extLst>
            </p:cNvPr>
            <p:cNvSpPr txBox="1"/>
            <p:nvPr/>
          </p:nvSpPr>
          <p:spPr>
            <a:xfrm>
              <a:off x="6901748" y="2112567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R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6EEA7EE-EC72-44AB-A6AE-3D54CCE47F45}"/>
                </a:ext>
              </a:extLst>
            </p:cNvPr>
            <p:cNvSpPr txBox="1"/>
            <p:nvPr/>
          </p:nvSpPr>
          <p:spPr>
            <a:xfrm>
              <a:off x="6087652" y="2094027"/>
              <a:ext cx="574576" cy="82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  <a:latin typeface="Baskerville Old Face" panose="02020602080505020303" pitchFamily="18" charset="0"/>
                </a:rPr>
                <a:t>O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E862DD18-9005-4BAD-BD60-A20F1CEBE35B}"/>
              </a:ext>
            </a:extLst>
          </p:cNvPr>
          <p:cNvSpPr txBox="1"/>
          <p:nvPr/>
        </p:nvSpPr>
        <p:spPr>
          <a:xfrm>
            <a:off x="324169" y="4865786"/>
            <a:ext cx="11696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1) This is a thing Vietnamese people often give to children with New Year’s wishes.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6B56430-C28D-4F26-BA30-4B9704D88B2B}"/>
              </a:ext>
            </a:extLst>
          </p:cNvPr>
          <p:cNvSpPr txBox="1"/>
          <p:nvPr/>
        </p:nvSpPr>
        <p:spPr>
          <a:xfrm>
            <a:off x="391602" y="4891702"/>
            <a:ext cx="10162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The tradition dress of Vietnamese women. 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7D63CC2-2E85-4E67-8D3A-F08B86E90261}"/>
              </a:ext>
            </a:extLst>
          </p:cNvPr>
          <p:cNvSpPr txBox="1"/>
          <p:nvPr/>
        </p:nvSpPr>
        <p:spPr>
          <a:xfrm>
            <a:off x="324169" y="4871929"/>
            <a:ext cx="8974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Look at picture and answer: “What is it?”</a:t>
            </a:r>
          </a:p>
        </p:txBody>
      </p:sp>
      <p:pic>
        <p:nvPicPr>
          <p:cNvPr id="1026" name="Picture 2" descr="Nằm Mơ Thấy Pháo Hoa Đánh Số Mấy? Giải Mã Giấc Mơ Thấy Pháo Hoa Đánh">
            <a:extLst>
              <a:ext uri="{FF2B5EF4-FFF2-40B4-BE49-F238E27FC236}">
                <a16:creationId xmlns:a16="http://schemas.microsoft.com/office/drawing/2014/main" id="{D68C9465-1EF4-42A8-BB10-5479D117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47" y="3939982"/>
            <a:ext cx="3690880" cy="27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D97AB96A-B589-4D41-83C8-55DBF00C2980}"/>
              </a:ext>
            </a:extLst>
          </p:cNvPr>
          <p:cNvSpPr txBox="1"/>
          <p:nvPr/>
        </p:nvSpPr>
        <p:spPr>
          <a:xfrm>
            <a:off x="307423" y="4935763"/>
            <a:ext cx="12086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 startAt="4"/>
            </a:pPr>
            <a:r>
              <a:rPr lang="en-US" sz="3000" b="1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Fill in the blank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Students have to finish their ______ before going to school</a:t>
            </a:r>
            <a:r>
              <a:rPr lang="en-US" sz="3000" b="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3000" b="1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6C55041-1162-4722-852A-EABBBC264EE8}"/>
              </a:ext>
            </a:extLst>
          </p:cNvPr>
          <p:cNvSpPr txBox="1"/>
          <p:nvPr/>
        </p:nvSpPr>
        <p:spPr>
          <a:xfrm>
            <a:off x="324169" y="4881934"/>
            <a:ext cx="94875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5) This is a place where people can eat and drink.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1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10" grpId="0"/>
      <p:bldP spid="110" grpId="1"/>
      <p:bldP spid="112" grpId="0"/>
      <p:bldP spid="112" grpId="1"/>
      <p:bldP spid="117" grpId="0"/>
      <p:bldP spid="117" grpId="1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CDE6A-44BB-477B-B8FB-4512A3331562}"/>
              </a:ext>
            </a:extLst>
          </p:cNvPr>
          <p:cNvGrpSpPr/>
          <p:nvPr/>
        </p:nvGrpSpPr>
        <p:grpSpPr>
          <a:xfrm>
            <a:off x="937311" y="1747744"/>
            <a:ext cx="9854433" cy="829948"/>
            <a:chOff x="782172" y="5317790"/>
            <a:chExt cx="9854433" cy="8299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3F1E92-1B6A-4613-944D-7DEC7F1D943B}"/>
                </a:ext>
              </a:extLst>
            </p:cNvPr>
            <p:cNvGrpSpPr/>
            <p:nvPr/>
          </p:nvGrpSpPr>
          <p:grpSpPr>
            <a:xfrm>
              <a:off x="782172" y="5324778"/>
              <a:ext cx="2739735" cy="822960"/>
              <a:chOff x="1531863" y="1391870"/>
              <a:chExt cx="2739735" cy="91546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BDBA9B-8CD0-4321-85E2-DA8078445942}"/>
                  </a:ext>
                </a:extLst>
              </p:cNvPr>
              <p:cNvSpPr/>
              <p:nvPr/>
            </p:nvSpPr>
            <p:spPr>
              <a:xfrm>
                <a:off x="3357198" y="139293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E7080F-EFF7-49FA-9AE5-64529F1EC5AA}"/>
                  </a:ext>
                </a:extLst>
              </p:cNvPr>
              <p:cNvSpPr/>
              <p:nvPr/>
            </p:nvSpPr>
            <p:spPr>
              <a:xfrm>
                <a:off x="1531863" y="139293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95FCCA-D5D0-43D1-B66A-A989B234603D}"/>
                  </a:ext>
                </a:extLst>
              </p:cNvPr>
              <p:cNvSpPr/>
              <p:nvPr/>
            </p:nvSpPr>
            <p:spPr>
              <a:xfrm>
                <a:off x="2444724" y="139187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6F47AA-94B1-48D0-99C8-7A7C4B747FC8}"/>
                </a:ext>
              </a:extLst>
            </p:cNvPr>
            <p:cNvGrpSpPr/>
            <p:nvPr/>
          </p:nvGrpSpPr>
          <p:grpSpPr>
            <a:xfrm>
              <a:off x="4259090" y="5317790"/>
              <a:ext cx="6377515" cy="828995"/>
              <a:chOff x="4259090" y="5317790"/>
              <a:chExt cx="6377515" cy="82899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08EDE9-8D9B-4676-BFBE-C914B45B4D38}"/>
                  </a:ext>
                </a:extLst>
              </p:cNvPr>
              <p:cNvSpPr/>
              <p:nvPr/>
            </p:nvSpPr>
            <p:spPr>
              <a:xfrm>
                <a:off x="4259090" y="5324778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6C2B5F-BCE7-46D8-887A-A2E1371ABAC1}"/>
                  </a:ext>
                </a:extLst>
              </p:cNvPr>
              <p:cNvSpPr/>
              <p:nvPr/>
            </p:nvSpPr>
            <p:spPr>
              <a:xfrm>
                <a:off x="5171440" y="5324778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6C1E40-B637-4BE9-8B1D-D17812535FC9}"/>
                  </a:ext>
                </a:extLst>
              </p:cNvPr>
              <p:cNvSpPr/>
              <p:nvPr/>
            </p:nvSpPr>
            <p:spPr>
              <a:xfrm>
                <a:off x="6098121" y="5324778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E2F540-68B2-4AF5-9D9F-8C8E2B908862}"/>
                  </a:ext>
                </a:extLst>
              </p:cNvPr>
              <p:cNvSpPr/>
              <p:nvPr/>
            </p:nvSpPr>
            <p:spPr>
              <a:xfrm>
                <a:off x="7009562" y="5324778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83BDEB-BBAA-475C-BBC4-AA62A45A1E3F}"/>
                  </a:ext>
                </a:extLst>
              </p:cNvPr>
              <p:cNvSpPr/>
              <p:nvPr/>
            </p:nvSpPr>
            <p:spPr>
              <a:xfrm>
                <a:off x="7917467" y="5324778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8D329E-80C0-4678-AFE9-4E76580DF1D5}"/>
                  </a:ext>
                </a:extLst>
              </p:cNvPr>
              <p:cNvSpPr/>
              <p:nvPr/>
            </p:nvSpPr>
            <p:spPr>
              <a:xfrm>
                <a:off x="8809855" y="5317790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A0BEB0-9CA5-4D47-8CD1-B5B2E1D2FF7A}"/>
                  </a:ext>
                </a:extLst>
              </p:cNvPr>
              <p:cNvSpPr/>
              <p:nvPr/>
            </p:nvSpPr>
            <p:spPr>
              <a:xfrm>
                <a:off x="9722205" y="5317790"/>
                <a:ext cx="914400" cy="822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7FDF15-A19D-4F72-B398-7CC48D4DE50D}"/>
              </a:ext>
            </a:extLst>
          </p:cNvPr>
          <p:cNvSpPr txBox="1"/>
          <p:nvPr/>
        </p:nvSpPr>
        <p:spPr>
          <a:xfrm>
            <a:off x="1390924" y="143016"/>
            <a:ext cx="10731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most important festival in Viet Nam. </a:t>
            </a:r>
            <a:endParaRPr lang="en-US" sz="3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ECE9-7345-4A7E-A6DD-7488A570DEF1}"/>
              </a:ext>
            </a:extLst>
          </p:cNvPr>
          <p:cNvSpPr txBox="1"/>
          <p:nvPr/>
        </p:nvSpPr>
        <p:spPr>
          <a:xfrm>
            <a:off x="1923702" y="775675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C931E-77F5-43F6-B4D2-AB0A1C88A0AE}"/>
              </a:ext>
            </a:extLst>
          </p:cNvPr>
          <p:cNvSpPr txBox="1"/>
          <p:nvPr/>
        </p:nvSpPr>
        <p:spPr>
          <a:xfrm>
            <a:off x="2807822" y="795910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A7A669-4736-4D5C-ACFF-2C79D45ACF7C}"/>
              </a:ext>
            </a:extLst>
          </p:cNvPr>
          <p:cNvSpPr txBox="1"/>
          <p:nvPr/>
        </p:nvSpPr>
        <p:spPr>
          <a:xfrm>
            <a:off x="5864528" y="815541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288C0-8D8D-46E0-8FCD-950A02954150}"/>
              </a:ext>
            </a:extLst>
          </p:cNvPr>
          <p:cNvSpPr txBox="1"/>
          <p:nvPr/>
        </p:nvSpPr>
        <p:spPr>
          <a:xfrm>
            <a:off x="3787630" y="795910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ED26D6-7FAA-4016-8DB8-83115FDB3815}"/>
              </a:ext>
            </a:extLst>
          </p:cNvPr>
          <p:cNvSpPr txBox="1"/>
          <p:nvPr/>
        </p:nvSpPr>
        <p:spPr>
          <a:xfrm>
            <a:off x="4875261" y="793431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1B6064-1051-4E4C-9222-E634B13EFD2B}"/>
              </a:ext>
            </a:extLst>
          </p:cNvPr>
          <p:cNvSpPr txBox="1"/>
          <p:nvPr/>
        </p:nvSpPr>
        <p:spPr>
          <a:xfrm>
            <a:off x="8721120" y="853047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66EDCF-21ED-4083-8F37-C81E3064E798}"/>
              </a:ext>
            </a:extLst>
          </p:cNvPr>
          <p:cNvSpPr txBox="1"/>
          <p:nvPr/>
        </p:nvSpPr>
        <p:spPr>
          <a:xfrm>
            <a:off x="7858609" y="849857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F7E038-A0E0-4AB9-A1E3-5F19F04D5299}"/>
              </a:ext>
            </a:extLst>
          </p:cNvPr>
          <p:cNvSpPr txBox="1"/>
          <p:nvPr/>
        </p:nvSpPr>
        <p:spPr>
          <a:xfrm>
            <a:off x="6788734" y="805467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9CAE5-A4D2-47D0-921B-8AA2E872C483}"/>
              </a:ext>
            </a:extLst>
          </p:cNvPr>
          <p:cNvSpPr txBox="1"/>
          <p:nvPr/>
        </p:nvSpPr>
        <p:spPr>
          <a:xfrm>
            <a:off x="9494319" y="849856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53D-5856-4FCF-8166-414DF254AFA7}"/>
              </a:ext>
            </a:extLst>
          </p:cNvPr>
          <p:cNvSpPr txBox="1"/>
          <p:nvPr/>
        </p:nvSpPr>
        <p:spPr>
          <a:xfrm>
            <a:off x="1154478" y="794581"/>
            <a:ext cx="63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</a:t>
            </a:r>
          </a:p>
        </p:txBody>
      </p:sp>
      <p:pic>
        <p:nvPicPr>
          <p:cNvPr id="2050" name="Picture 2" descr="Tết Holiday - Vietnam Traditional Lunar New Year | Student Exchange  Vietnam| Internship &amp; Study Abroad in VietnamStudent Exchange Vietnam|  Internship &amp; Study Abroad in Vietnam">
            <a:extLst>
              <a:ext uri="{FF2B5EF4-FFF2-40B4-BE49-F238E27FC236}">
                <a16:creationId xmlns:a16="http://schemas.microsoft.com/office/drawing/2014/main" id="{903E9332-1896-49D0-BA25-EFCDA5C7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72" y="2831895"/>
            <a:ext cx="7919357" cy="31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648 L -0.56823 0.14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11" y="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486 L -0.32461 0.1504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7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486 L -0.48803 0.1449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7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486 L -0.19583 0.1518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7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86 L -0.3444 0.145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7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324 L 0.35899 0.1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972 L 0.50235 0.1486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79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62 L 0.26315 0.1488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73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43086 0.158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78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023 L 0.58086 0.1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7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7593C-CF43-4178-B1BA-E5AEAE8A251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Match questions 1–5 with answers a–e</a:t>
            </a:r>
            <a:endParaRPr lang="en-US" sz="32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DA5457-8498-4A03-9272-5B44FA3D1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4939"/>
              </p:ext>
            </p:extLst>
          </p:nvPr>
        </p:nvGraphicFramePr>
        <p:xfrm>
          <a:off x="406401" y="946064"/>
          <a:ext cx="11399520" cy="540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088">
                  <a:extLst>
                    <a:ext uri="{9D8B030D-6E8A-4147-A177-3AD203B41FA5}">
                      <a16:colId xmlns:a16="http://schemas.microsoft.com/office/drawing/2014/main" val="2643480364"/>
                    </a:ext>
                  </a:extLst>
                </a:gridCol>
                <a:gridCol w="5098432">
                  <a:extLst>
                    <a:ext uri="{9D8B030D-6E8A-4147-A177-3AD203B41FA5}">
                      <a16:colId xmlns:a16="http://schemas.microsoft.com/office/drawing/2014/main" val="1784114671"/>
                    </a:ext>
                  </a:extLst>
                </a:gridCol>
              </a:tblGrid>
              <a:tr h="1107459">
                <a:tc>
                  <a:txBody>
                    <a:bodyPr/>
                    <a:lstStyle/>
                    <a:p>
                      <a:pPr marL="514350" indent="-514350">
                        <a:buAutoNum type="arabicParenR"/>
                      </a:pP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What presents do you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  prefer?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No, I don’t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009253"/>
                  </a:ext>
                </a:extLst>
              </a:tr>
              <a:tr h="889903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2) Where do you eat?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 prefer lucky money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3708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Who does she invite?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At my grandmother’s house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16269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Does the lion stop at all </a:t>
                      </a:r>
                    </a:p>
                    <a:p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of the restaurants?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Yes, it does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065864"/>
                  </a:ext>
                </a:extLst>
              </a:tr>
              <a:tr h="1107459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Do you like fireworks?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lang="en-US" sz="3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3400" b="1" i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All the family</a:t>
                      </a:r>
                      <a:r>
                        <a:rPr lang="en-US" sz="3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0391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EAFB70-7D0B-435A-B45F-A492D4B580C7}"/>
              </a:ext>
            </a:extLst>
          </p:cNvPr>
          <p:cNvCxnSpPr>
            <a:cxnSpLocks/>
          </p:cNvCxnSpPr>
          <p:nvPr/>
        </p:nvCxnSpPr>
        <p:spPr>
          <a:xfrm>
            <a:off x="5098079" y="1370188"/>
            <a:ext cx="1648161" cy="10389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556476-803A-415B-9741-45E6BA76CAC8}"/>
              </a:ext>
            </a:extLst>
          </p:cNvPr>
          <p:cNvCxnSpPr>
            <a:cxnSpLocks/>
          </p:cNvCxnSpPr>
          <p:nvPr/>
        </p:nvCxnSpPr>
        <p:spPr>
          <a:xfrm>
            <a:off x="4541520" y="2469308"/>
            <a:ext cx="2204720" cy="8834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4842C4-63FD-4B83-99E4-431AD391E979}"/>
              </a:ext>
            </a:extLst>
          </p:cNvPr>
          <p:cNvCxnSpPr>
            <a:cxnSpLocks/>
          </p:cNvCxnSpPr>
          <p:nvPr/>
        </p:nvCxnSpPr>
        <p:spPr>
          <a:xfrm>
            <a:off x="4907280" y="3352800"/>
            <a:ext cx="1838960" cy="22758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E22D2-A54E-4E5F-81EB-1493BFD6533C}"/>
              </a:ext>
            </a:extLst>
          </p:cNvPr>
          <p:cNvCxnSpPr>
            <a:cxnSpLocks/>
          </p:cNvCxnSpPr>
          <p:nvPr/>
        </p:nvCxnSpPr>
        <p:spPr>
          <a:xfrm>
            <a:off x="5354320" y="4490720"/>
            <a:ext cx="139192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33899-5E06-4B60-8CCB-D38D197C1648}"/>
              </a:ext>
            </a:extLst>
          </p:cNvPr>
          <p:cNvCxnSpPr>
            <a:cxnSpLocks/>
          </p:cNvCxnSpPr>
          <p:nvPr/>
        </p:nvCxnSpPr>
        <p:spPr>
          <a:xfrm flipV="1">
            <a:off x="5201920" y="1310019"/>
            <a:ext cx="1544320" cy="43186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Premium Photo | Grammar word on an yellow background.">
            <a:extLst>
              <a:ext uri="{FF2B5EF4-FFF2-40B4-BE49-F238E27FC236}">
                <a16:creationId xmlns:a16="http://schemas.microsoft.com/office/drawing/2014/main" id="{F195766C-95DA-4A3F-A5D9-26EF7B08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D3A70A-4438-4084-A7A9-C7AB69496D39}"/>
              </a:ext>
            </a:extLst>
          </p:cNvPr>
          <p:cNvSpPr txBox="1"/>
          <p:nvPr/>
        </p:nvSpPr>
        <p:spPr>
          <a:xfrm>
            <a:off x="0" y="0"/>
            <a:ext cx="12192000" cy="669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PRESENT SIMPLE TENSE (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7CB2-B9C4-4696-8373-5A66D418B224}"/>
              </a:ext>
            </a:extLst>
          </p:cNvPr>
          <p:cNvSpPr txBox="1"/>
          <p:nvPr/>
        </p:nvSpPr>
        <p:spPr>
          <a:xfrm>
            <a:off x="4756360" y="1493189"/>
            <a:ext cx="364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QUESTIONS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1B9CCA-2167-4527-A277-B6B8F664EFCA}"/>
              </a:ext>
            </a:extLst>
          </p:cNvPr>
          <p:cNvCxnSpPr>
            <a:cxnSpLocks/>
          </p:cNvCxnSpPr>
          <p:nvPr/>
        </p:nvCxnSpPr>
        <p:spPr>
          <a:xfrm flipH="1">
            <a:off x="3830659" y="2146036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113FF0-CD82-4A06-A486-B58072CDB963}"/>
              </a:ext>
            </a:extLst>
          </p:cNvPr>
          <p:cNvSpPr txBox="1"/>
          <p:nvPr/>
        </p:nvSpPr>
        <p:spPr>
          <a:xfrm>
            <a:off x="859796" y="3907969"/>
            <a:ext cx="52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7EABA-9A24-40C9-B137-AEA81574B6AE}"/>
              </a:ext>
            </a:extLst>
          </p:cNvPr>
          <p:cNvCxnSpPr>
            <a:cxnSpLocks/>
          </p:cNvCxnSpPr>
          <p:nvPr/>
        </p:nvCxnSpPr>
        <p:spPr>
          <a:xfrm>
            <a:off x="6200997" y="2159068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4BBAF7-4A5C-4422-9469-713665AEDEB5}"/>
              </a:ext>
            </a:extLst>
          </p:cNvPr>
          <p:cNvSpPr txBox="1"/>
          <p:nvPr/>
        </p:nvSpPr>
        <p:spPr>
          <a:xfrm>
            <a:off x="7116482" y="3875059"/>
            <a:ext cx="409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</p:spTree>
    <p:extLst>
      <p:ext uri="{BB962C8B-B14F-4D97-AF65-F5344CB8AC3E}">
        <p14:creationId xmlns:p14="http://schemas.microsoft.com/office/powerpoint/2010/main" val="40654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503BC3-CCF3-4636-9291-C0FFE06B161A}"/>
              </a:ext>
            </a:extLst>
          </p:cNvPr>
          <p:cNvSpPr txBox="1"/>
          <p:nvPr/>
        </p:nvSpPr>
        <p:spPr>
          <a:xfrm>
            <a:off x="314820" y="288042"/>
            <a:ext cx="76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3E755-EFF0-41FF-88E0-4DE41C8110BE}"/>
              </a:ext>
            </a:extLst>
          </p:cNvPr>
          <p:cNvSpPr txBox="1"/>
          <p:nvPr/>
        </p:nvSpPr>
        <p:spPr>
          <a:xfrm>
            <a:off x="431156" y="726033"/>
            <a:ext cx="2988197" cy="74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32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TOBE:  </a:t>
            </a:r>
            <a:endParaRPr lang="en-US" sz="3200" dirty="0">
              <a:solidFill>
                <a:srgbClr val="CC009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616DAF2-B994-4832-AF41-3EB6A36C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353" y="1181802"/>
            <a:ext cx="5136150" cy="707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Am/ Is/ Are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S + O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9E6A4-70FE-4044-BD50-C0DF0E7F5527}"/>
              </a:ext>
            </a:extLst>
          </p:cNvPr>
          <p:cNvSpPr txBox="1"/>
          <p:nvPr/>
        </p:nvSpPr>
        <p:spPr>
          <a:xfrm>
            <a:off x="314820" y="2170075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683A4-0416-43D9-9B03-A45F53F0FFA5}"/>
              </a:ext>
            </a:extLst>
          </p:cNvPr>
          <p:cNvSpPr txBox="1"/>
          <p:nvPr/>
        </p:nvSpPr>
        <p:spPr>
          <a:xfrm>
            <a:off x="732099" y="4071877"/>
            <a:ext cx="9141106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3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 Are you a student?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582B30-102A-4171-A2DE-C839387EA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08572"/>
              </p:ext>
            </p:extLst>
          </p:nvPr>
        </p:nvGraphicFramePr>
        <p:xfrm>
          <a:off x="3419354" y="2264587"/>
          <a:ext cx="5136149" cy="57912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am/ is / are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5D31F-1EF9-4836-AEE1-0FE787F2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62188"/>
              </p:ext>
            </p:extLst>
          </p:nvPr>
        </p:nvGraphicFramePr>
        <p:xfrm>
          <a:off x="3419354" y="3060821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am/ is /are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9097641-858E-4B1E-81C0-5C9B24423D4C}"/>
              </a:ext>
            </a:extLst>
          </p:cNvPr>
          <p:cNvSpPr txBox="1"/>
          <p:nvPr/>
        </p:nvSpPr>
        <p:spPr>
          <a:xfrm>
            <a:off x="1260561" y="4619940"/>
            <a:ext cx="6094070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Yes, I am. / No, I’m not. </a:t>
            </a:r>
          </a:p>
        </p:txBody>
      </p:sp>
    </p:spTree>
    <p:extLst>
      <p:ext uri="{BB962C8B-B14F-4D97-AF65-F5344CB8AC3E}">
        <p14:creationId xmlns:p14="http://schemas.microsoft.com/office/powerpoint/2010/main" val="37820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040B3E1-7215-4B6B-95C9-E079498D0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EA506BA-B2B5-4E19-8A37-785D1FD2E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04" y="1041975"/>
            <a:ext cx="4740676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 / Does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 +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+ O?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BB2F4-00C2-4D76-86BC-CBE71E85D18B}"/>
              </a:ext>
            </a:extLst>
          </p:cNvPr>
          <p:cNvSpPr txBox="1"/>
          <p:nvPr/>
        </p:nvSpPr>
        <p:spPr>
          <a:xfrm>
            <a:off x="419468" y="228600"/>
            <a:ext cx="454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Ordinary Verbs: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C00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A6C2B-1953-44B9-8CC2-2931CBF4E9CA}"/>
              </a:ext>
            </a:extLst>
          </p:cNvPr>
          <p:cNvSpPr txBox="1"/>
          <p:nvPr/>
        </p:nvSpPr>
        <p:spPr>
          <a:xfrm>
            <a:off x="101756" y="1882717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9CFA57-85AF-48EC-8E3F-75A470B62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33519"/>
              </p:ext>
            </p:extLst>
          </p:nvPr>
        </p:nvGraphicFramePr>
        <p:xfrm>
          <a:off x="3241801" y="2111180"/>
          <a:ext cx="5136149" cy="57912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do/ does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EACF795-054B-4B87-9AFC-70924AA1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135133"/>
              </p:ext>
            </p:extLst>
          </p:nvPr>
        </p:nvGraphicFramePr>
        <p:xfrm>
          <a:off x="3241801" y="2907414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do/ does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NOT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3200" b="1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BCB676-7C9C-49E6-B4A1-0AB9C7599D18}"/>
              </a:ext>
            </a:extLst>
          </p:cNvPr>
          <p:cNvSpPr txBox="1"/>
          <p:nvPr/>
        </p:nvSpPr>
        <p:spPr>
          <a:xfrm>
            <a:off x="650289" y="3965850"/>
            <a:ext cx="6112276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99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Ex: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Do you like this celebration? 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7987D-CC47-4045-A00F-DF79D3065DE4}"/>
              </a:ext>
            </a:extLst>
          </p:cNvPr>
          <p:cNvSpPr txBox="1"/>
          <p:nvPr/>
        </p:nvSpPr>
        <p:spPr>
          <a:xfrm>
            <a:off x="1400453" y="4514169"/>
            <a:ext cx="6112276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Yes, I do. / No, I don’t.  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755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52" baseType="lpstr">
      <vt:lpstr>Yu Gothic</vt:lpstr>
      <vt:lpstr>Aharoni</vt:lpstr>
      <vt:lpstr>Arial</vt:lpstr>
      <vt:lpstr>Arial Black</vt:lpstr>
      <vt:lpstr>Arial Rounded MT Bold</vt:lpstr>
      <vt:lpstr>Baskerville Old Face</vt:lpstr>
      <vt:lpstr>Bodoni MT Black</vt:lpstr>
      <vt:lpstr>Britannic Bold</vt:lpstr>
      <vt:lpstr>Castellar</vt:lpstr>
      <vt:lpstr>Century Gothic</vt:lpstr>
      <vt:lpstr>Century Schoolbook</vt:lpstr>
      <vt:lpstr>Courier New</vt:lpstr>
      <vt:lpstr>Forte</vt:lpstr>
      <vt:lpstr>Gisha</vt:lpstr>
      <vt:lpstr>Lato Black</vt:lpstr>
      <vt:lpstr>Mongolian Baiti</vt:lpstr>
      <vt:lpstr>MS Mincho</vt:lpstr>
      <vt:lpstr>Palatino Linotype</vt:lpstr>
      <vt:lpstr>Ravie</vt:lpstr>
      <vt:lpstr>Segoe UI Symbol</vt:lpstr>
      <vt:lpstr>Stencil</vt:lpstr>
      <vt:lpstr>Tahoma</vt:lpstr>
      <vt:lpstr>Tempus Sans ITC</vt:lpstr>
      <vt:lpstr>Times New Roman</vt:lpstr>
      <vt:lpstr>Tw Cen MT</vt:lpstr>
      <vt:lpstr>Tw Cen MT Condensed</vt:lpstr>
      <vt:lpstr>VNI-Bandit</vt:lpstr>
      <vt:lpstr>VNI-Lithos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40</cp:revision>
  <dcterms:created xsi:type="dcterms:W3CDTF">2021-05-15T05:27:26Z</dcterms:created>
  <dcterms:modified xsi:type="dcterms:W3CDTF">2022-07-26T04:22:38Z</dcterms:modified>
</cp:coreProperties>
</file>